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6858000" cy="9144000" type="screen4x3"/>
  <p:notesSz cx="6858000" cy="9144000"/>
  <p:defaultTextStyle>
    <a:defPPr rtl="0"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orient="horz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C7FF"/>
    <a:srgbClr val="F2B800"/>
    <a:srgbClr val="474B53"/>
    <a:srgbClr val="191E28"/>
    <a:srgbClr val="DF3A42"/>
    <a:srgbClr val="E75B2B"/>
    <a:srgbClr val="F47200"/>
    <a:srgbClr val="E28D17"/>
    <a:srgbClr val="D5A300"/>
    <a:srgbClr val="A1AF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462BD9-2B5F-445D-ABDB-B74D06DD3942}" v="2" dt="2024-07-11T12:23:22.8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2094" y="-2616"/>
      </p:cViewPr>
      <p:guideLst>
        <p:guide pos="2160"/>
        <p:guide orient="horz"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an" userId="92667779-e93c-4678-ab01-f41c9d397640" providerId="ADAL" clId="{4D230BE5-EC85-42BB-A280-A4A73700C752}"/>
    <pc:docChg chg="undo custSel modSld">
      <pc:chgData name="Stefan" userId="92667779-e93c-4678-ab01-f41c9d397640" providerId="ADAL" clId="{4D230BE5-EC85-42BB-A280-A4A73700C752}" dt="2024-06-11T06:31:45.931" v="509" actId="20577"/>
      <pc:docMkLst>
        <pc:docMk/>
      </pc:docMkLst>
      <pc:sldChg chg="addSp delSp modSp mod">
        <pc:chgData name="Stefan" userId="92667779-e93c-4678-ab01-f41c9d397640" providerId="ADAL" clId="{4D230BE5-EC85-42BB-A280-A4A73700C752}" dt="2024-06-11T06:31:45.931" v="509" actId="20577"/>
        <pc:sldMkLst>
          <pc:docMk/>
          <pc:sldMk cId="160244010" sldId="256"/>
        </pc:sldMkLst>
        <pc:spChg chg="add del mod">
          <ac:chgData name="Stefan" userId="92667779-e93c-4678-ab01-f41c9d397640" providerId="ADAL" clId="{4D230BE5-EC85-42BB-A280-A4A73700C752}" dt="2024-06-11T06:21:40.528" v="6" actId="478"/>
          <ac:spMkLst>
            <pc:docMk/>
            <pc:sldMk cId="160244010" sldId="256"/>
            <ac:spMk id="5" creationId="{107EDB21-3C3B-2E89-CDFB-466EDC808C07}"/>
          </ac:spMkLst>
        </pc:spChg>
        <pc:spChg chg="mod">
          <ac:chgData name="Stefan" userId="92667779-e93c-4678-ab01-f41c9d397640" providerId="ADAL" clId="{4D230BE5-EC85-42BB-A280-A4A73700C752}" dt="2024-06-11T06:22:13.663" v="12" actId="20577"/>
          <ac:spMkLst>
            <pc:docMk/>
            <pc:sldMk cId="160244010" sldId="256"/>
            <ac:spMk id="23" creationId="{0CABC91A-531F-4132-B5A2-3E70E3F6985D}"/>
          </ac:spMkLst>
        </pc:spChg>
        <pc:spChg chg="mod">
          <ac:chgData name="Stefan" userId="92667779-e93c-4678-ab01-f41c9d397640" providerId="ADAL" clId="{4D230BE5-EC85-42BB-A280-A4A73700C752}" dt="2024-06-11T06:24:32.264" v="24" actId="20577"/>
          <ac:spMkLst>
            <pc:docMk/>
            <pc:sldMk cId="160244010" sldId="256"/>
            <ac:spMk id="24" creationId="{15606479-9866-4A9F-8795-33225594A992}"/>
          </ac:spMkLst>
        </pc:spChg>
        <pc:spChg chg="mod">
          <ac:chgData name="Stefan" userId="92667779-e93c-4678-ab01-f41c9d397640" providerId="ADAL" clId="{4D230BE5-EC85-42BB-A280-A4A73700C752}" dt="2024-06-11T06:25:52.439" v="51" actId="20577"/>
          <ac:spMkLst>
            <pc:docMk/>
            <pc:sldMk cId="160244010" sldId="256"/>
            <ac:spMk id="26" creationId="{AC8C46E0-0C8A-4D59-B217-A16B7E30F999}"/>
          </ac:spMkLst>
        </pc:spChg>
        <pc:spChg chg="mod">
          <ac:chgData name="Stefan" userId="92667779-e93c-4678-ab01-f41c9d397640" providerId="ADAL" clId="{4D230BE5-EC85-42BB-A280-A4A73700C752}" dt="2024-06-11T06:28:17.065" v="176" actId="20577"/>
          <ac:spMkLst>
            <pc:docMk/>
            <pc:sldMk cId="160244010" sldId="256"/>
            <ac:spMk id="28" creationId="{6386FE1D-5753-4826-9BC9-B63ACE83BD68}"/>
          </ac:spMkLst>
        </pc:spChg>
        <pc:spChg chg="mod">
          <ac:chgData name="Stefan" userId="92667779-e93c-4678-ab01-f41c9d397640" providerId="ADAL" clId="{4D230BE5-EC85-42BB-A280-A4A73700C752}" dt="2024-06-11T06:30:30.770" v="487" actId="20577"/>
          <ac:spMkLst>
            <pc:docMk/>
            <pc:sldMk cId="160244010" sldId="256"/>
            <ac:spMk id="30" creationId="{8CEC195C-526B-4BFC-8648-6508872A1CD1}"/>
          </ac:spMkLst>
        </pc:spChg>
        <pc:spChg chg="mod">
          <ac:chgData name="Stefan" userId="92667779-e93c-4678-ab01-f41c9d397640" providerId="ADAL" clId="{4D230BE5-EC85-42BB-A280-A4A73700C752}" dt="2024-06-11T06:31:45.931" v="509" actId="20577"/>
          <ac:spMkLst>
            <pc:docMk/>
            <pc:sldMk cId="160244010" sldId="256"/>
            <ac:spMk id="32" creationId="{014ADAF4-D76A-486A-BD20-92251BFE5E00}"/>
          </ac:spMkLst>
        </pc:spChg>
        <pc:spChg chg="mod">
          <ac:chgData name="Stefan" userId="92667779-e93c-4678-ab01-f41c9d397640" providerId="ADAL" clId="{4D230BE5-EC85-42BB-A280-A4A73700C752}" dt="2024-06-11T06:26:32.683" v="107" actId="20577"/>
          <ac:spMkLst>
            <pc:docMk/>
            <pc:sldMk cId="160244010" sldId="256"/>
            <ac:spMk id="36" creationId="{77DE7F63-93F9-44B6-8B3C-DE039FD2271C}"/>
          </ac:spMkLst>
        </pc:spChg>
        <pc:spChg chg="mod">
          <ac:chgData name="Stefan" userId="92667779-e93c-4678-ab01-f41c9d397640" providerId="ADAL" clId="{4D230BE5-EC85-42BB-A280-A4A73700C752}" dt="2024-06-11T06:30:08.115" v="482" actId="20577"/>
          <ac:spMkLst>
            <pc:docMk/>
            <pc:sldMk cId="160244010" sldId="256"/>
            <ac:spMk id="42" creationId="{E6F0FC76-2379-43FD-ADED-5BE2CCDC59E1}"/>
          </ac:spMkLst>
        </pc:spChg>
        <pc:spChg chg="mod">
          <ac:chgData name="Stefan" userId="92667779-e93c-4678-ab01-f41c9d397640" providerId="ADAL" clId="{4D230BE5-EC85-42BB-A280-A4A73700C752}" dt="2024-06-11T06:30:47.300" v="493" actId="20577"/>
          <ac:spMkLst>
            <pc:docMk/>
            <pc:sldMk cId="160244010" sldId="256"/>
            <ac:spMk id="43" creationId="{A19BCCFF-7856-405D-A016-546DEFEC991D}"/>
          </ac:spMkLst>
        </pc:spChg>
        <pc:picChg chg="add mod">
          <ac:chgData name="Stefan" userId="92667779-e93c-4678-ab01-f41c9d397640" providerId="ADAL" clId="{4D230BE5-EC85-42BB-A280-A4A73700C752}" dt="2024-06-11T06:30:18.284" v="484"/>
          <ac:picMkLst>
            <pc:docMk/>
            <pc:sldMk cId="160244010" sldId="256"/>
            <ac:picMk id="6" creationId="{6F0A9D73-B33A-97B8-244E-95883EBAFE30}"/>
          </ac:picMkLst>
        </pc:picChg>
        <pc:picChg chg="del">
          <ac:chgData name="Stefan" userId="92667779-e93c-4678-ab01-f41c9d397640" providerId="ADAL" clId="{4D230BE5-EC85-42BB-A280-A4A73700C752}" dt="2024-06-11T06:21:37.197" v="5" actId="478"/>
          <ac:picMkLst>
            <pc:docMk/>
            <pc:sldMk cId="160244010" sldId="256"/>
            <ac:picMk id="68" creationId="{78ED48E9-DF56-3554-7777-A2C18B2A2250}"/>
          </ac:picMkLst>
        </pc:picChg>
        <pc:picChg chg="add del mod">
          <ac:chgData name="Stefan" userId="92667779-e93c-4678-ab01-f41c9d397640" providerId="ADAL" clId="{4D230BE5-EC85-42BB-A280-A4A73700C752}" dt="2024-06-11T06:21:48.739" v="8" actId="1076"/>
          <ac:picMkLst>
            <pc:docMk/>
            <pc:sldMk cId="160244010" sldId="256"/>
            <ac:picMk id="90" creationId="{2EDB4AB9-D132-981A-9FBB-31EDCFA03680}"/>
          </ac:picMkLst>
        </pc:picChg>
      </pc:sldChg>
    </pc:docChg>
  </pc:docChgLst>
  <pc:docChgLst>
    <pc:chgData name="Jaap Krijgsman" userId="f819f043-3861-49b9-9fa7-375bc96f81e6" providerId="ADAL" clId="{EAF0E08C-20F4-4795-BCDD-1034152711FF}"/>
    <pc:docChg chg="modSld">
      <pc:chgData name="Jaap Krijgsman" userId="f819f043-3861-49b9-9fa7-375bc96f81e6" providerId="ADAL" clId="{EAF0E08C-20F4-4795-BCDD-1034152711FF}" dt="2024-07-11T11:05:25.403" v="17" actId="20577"/>
      <pc:docMkLst>
        <pc:docMk/>
      </pc:docMkLst>
      <pc:sldChg chg="modSp mod">
        <pc:chgData name="Jaap Krijgsman" userId="f819f043-3861-49b9-9fa7-375bc96f81e6" providerId="ADAL" clId="{EAF0E08C-20F4-4795-BCDD-1034152711FF}" dt="2024-07-11T11:05:25.403" v="17" actId="20577"/>
        <pc:sldMkLst>
          <pc:docMk/>
          <pc:sldMk cId="160244010" sldId="256"/>
        </pc:sldMkLst>
        <pc:spChg chg="mod">
          <ac:chgData name="Jaap Krijgsman" userId="f819f043-3861-49b9-9fa7-375bc96f81e6" providerId="ADAL" clId="{EAF0E08C-20F4-4795-BCDD-1034152711FF}" dt="2024-07-11T11:05:25.403" v="17" actId="20577"/>
          <ac:spMkLst>
            <pc:docMk/>
            <pc:sldMk cId="160244010" sldId="256"/>
            <ac:spMk id="36" creationId="{77DE7F63-93F9-44B6-8B3C-DE039FD2271C}"/>
          </ac:spMkLst>
        </pc:spChg>
        <pc:spChg chg="mod">
          <ac:chgData name="Jaap Krijgsman" userId="f819f043-3861-49b9-9fa7-375bc96f81e6" providerId="ADAL" clId="{EAF0E08C-20F4-4795-BCDD-1034152711FF}" dt="2024-07-11T11:04:53.478" v="6" actId="20577"/>
          <ac:spMkLst>
            <pc:docMk/>
            <pc:sldMk cId="160244010" sldId="256"/>
            <ac:spMk id="43" creationId="{A19BCCFF-7856-405D-A016-546DEFEC991D}"/>
          </ac:spMkLst>
        </pc:spChg>
        <pc:picChg chg="mod modCrop">
          <ac:chgData name="Jaap Krijgsman" userId="f819f043-3861-49b9-9fa7-375bc96f81e6" providerId="ADAL" clId="{EAF0E08C-20F4-4795-BCDD-1034152711FF}" dt="2024-07-11T11:04:12.080" v="2" actId="732"/>
          <ac:picMkLst>
            <pc:docMk/>
            <pc:sldMk cId="160244010" sldId="256"/>
            <ac:picMk id="90" creationId="{2EDB4AB9-D132-981A-9FBB-31EDCFA03680}"/>
          </ac:picMkLst>
        </pc:picChg>
      </pc:sldChg>
    </pc:docChg>
  </pc:docChgLst>
  <pc:docChgLst>
    <pc:chgData name="Johan Krook" userId="7206492b-28a4-48ff-bfe6-e7c9e38aa60a" providerId="ADAL" clId="{BD6FE2EE-E8EA-9F49-8B5D-8BFF042FB56D}"/>
    <pc:docChg chg="modSld">
      <pc:chgData name="Johan Krook" userId="7206492b-28a4-48ff-bfe6-e7c9e38aa60a" providerId="ADAL" clId="{BD6FE2EE-E8EA-9F49-8B5D-8BFF042FB56D}" dt="2024-06-11T07:21:02.553" v="25" actId="20577"/>
      <pc:docMkLst>
        <pc:docMk/>
      </pc:docMkLst>
      <pc:sldChg chg="modSp mod">
        <pc:chgData name="Johan Krook" userId="7206492b-28a4-48ff-bfe6-e7c9e38aa60a" providerId="ADAL" clId="{BD6FE2EE-E8EA-9F49-8B5D-8BFF042FB56D}" dt="2024-06-11T07:21:02.553" v="25" actId="20577"/>
        <pc:sldMkLst>
          <pc:docMk/>
          <pc:sldMk cId="160244010" sldId="256"/>
        </pc:sldMkLst>
        <pc:spChg chg="mod">
          <ac:chgData name="Johan Krook" userId="7206492b-28a4-48ff-bfe6-e7c9e38aa60a" providerId="ADAL" clId="{BD6FE2EE-E8EA-9F49-8B5D-8BFF042FB56D}" dt="2024-06-11T06:56:58.881" v="9" actId="14100"/>
          <ac:spMkLst>
            <pc:docMk/>
            <pc:sldMk cId="160244010" sldId="256"/>
            <ac:spMk id="28" creationId="{6386FE1D-5753-4826-9BC9-B63ACE83BD68}"/>
          </ac:spMkLst>
        </pc:spChg>
        <pc:spChg chg="mod">
          <ac:chgData name="Johan Krook" userId="7206492b-28a4-48ff-bfe6-e7c9e38aa60a" providerId="ADAL" clId="{BD6FE2EE-E8EA-9F49-8B5D-8BFF042FB56D}" dt="2024-06-11T07:05:10.214" v="16" actId="20577"/>
          <ac:spMkLst>
            <pc:docMk/>
            <pc:sldMk cId="160244010" sldId="256"/>
            <ac:spMk id="30" creationId="{8CEC195C-526B-4BFC-8648-6508872A1CD1}"/>
          </ac:spMkLst>
        </pc:spChg>
        <pc:spChg chg="mod">
          <ac:chgData name="Johan Krook" userId="7206492b-28a4-48ff-bfe6-e7c9e38aa60a" providerId="ADAL" clId="{BD6FE2EE-E8EA-9F49-8B5D-8BFF042FB56D}" dt="2024-06-11T07:21:02.553" v="25" actId="20577"/>
          <ac:spMkLst>
            <pc:docMk/>
            <pc:sldMk cId="160244010" sldId="256"/>
            <ac:spMk id="36" creationId="{77DE7F63-93F9-44B6-8B3C-DE039FD2271C}"/>
          </ac:spMkLst>
        </pc:spChg>
        <pc:spChg chg="mod">
          <ac:chgData name="Johan Krook" userId="7206492b-28a4-48ff-bfe6-e7c9e38aa60a" providerId="ADAL" clId="{BD6FE2EE-E8EA-9F49-8B5D-8BFF042FB56D}" dt="2024-06-11T07:20:51.214" v="23" actId="20577"/>
          <ac:spMkLst>
            <pc:docMk/>
            <pc:sldMk cId="160244010" sldId="256"/>
            <ac:spMk id="38" creationId="{7680C2A3-C4E3-40E7-9961-5A026F441EFA}"/>
          </ac:spMkLst>
        </pc:spChg>
        <pc:spChg chg="mod">
          <ac:chgData name="Johan Krook" userId="7206492b-28a4-48ff-bfe6-e7c9e38aa60a" providerId="ADAL" clId="{BD6FE2EE-E8EA-9F49-8B5D-8BFF042FB56D}" dt="2024-06-11T07:20:39.633" v="22" actId="20577"/>
          <ac:spMkLst>
            <pc:docMk/>
            <pc:sldMk cId="160244010" sldId="256"/>
            <ac:spMk id="40" creationId="{BD0AFB30-1FB2-418E-B2D2-297AA3CD453D}"/>
          </ac:spMkLst>
        </pc:spChg>
        <pc:spChg chg="mod">
          <ac:chgData name="Johan Krook" userId="7206492b-28a4-48ff-bfe6-e7c9e38aa60a" providerId="ADAL" clId="{BD6FE2EE-E8EA-9F49-8B5D-8BFF042FB56D}" dt="2024-06-11T07:05:23.388" v="20" actId="20577"/>
          <ac:spMkLst>
            <pc:docMk/>
            <pc:sldMk cId="160244010" sldId="256"/>
            <ac:spMk id="42" creationId="{E6F0FC76-2379-43FD-ADED-5BE2CCDC59E1}"/>
          </ac:spMkLst>
        </pc:spChg>
      </pc:sldChg>
    </pc:docChg>
  </pc:docChgLst>
  <pc:docChgLst>
    <pc:chgData name="Linda van der Horst" userId="847bfc17-848c-4020-98e2-11d42c1356c5" providerId="ADAL" clId="{8E462BD9-2B5F-445D-ABDB-B74D06DD3942}"/>
    <pc:docChg chg="undo custSel modSld">
      <pc:chgData name="Linda van der Horst" userId="847bfc17-848c-4020-98e2-11d42c1356c5" providerId="ADAL" clId="{8E462BD9-2B5F-445D-ABDB-B74D06DD3942}" dt="2024-07-11T12:37:47.587" v="198" actId="1076"/>
      <pc:docMkLst>
        <pc:docMk/>
      </pc:docMkLst>
      <pc:sldChg chg="addSp delSp modSp mod">
        <pc:chgData name="Linda van der Horst" userId="847bfc17-848c-4020-98e2-11d42c1356c5" providerId="ADAL" clId="{8E462BD9-2B5F-445D-ABDB-B74D06DD3942}" dt="2024-07-11T12:37:47.587" v="198" actId="1076"/>
        <pc:sldMkLst>
          <pc:docMk/>
          <pc:sldMk cId="160244010" sldId="256"/>
        </pc:sldMkLst>
        <pc:spChg chg="add mod">
          <ac:chgData name="Linda van der Horst" userId="847bfc17-848c-4020-98e2-11d42c1356c5" providerId="ADAL" clId="{8E462BD9-2B5F-445D-ABDB-B74D06DD3942}" dt="2024-07-11T12:37:47.587" v="198" actId="1076"/>
          <ac:spMkLst>
            <pc:docMk/>
            <pc:sldMk cId="160244010" sldId="256"/>
            <ac:spMk id="13" creationId="{9E3455FB-D25D-A56B-B4B9-9D6D7E77B186}"/>
          </ac:spMkLst>
        </pc:spChg>
        <pc:spChg chg="mod">
          <ac:chgData name="Linda van der Horst" userId="847bfc17-848c-4020-98e2-11d42c1356c5" providerId="ADAL" clId="{8E462BD9-2B5F-445D-ABDB-B74D06DD3942}" dt="2024-07-11T12:15:07.795" v="44" actId="20577"/>
          <ac:spMkLst>
            <pc:docMk/>
            <pc:sldMk cId="160244010" sldId="256"/>
            <ac:spMk id="24" creationId="{15606479-9866-4A9F-8795-33225594A992}"/>
          </ac:spMkLst>
        </pc:spChg>
        <pc:spChg chg="mod">
          <ac:chgData name="Linda van der Horst" userId="847bfc17-848c-4020-98e2-11d42c1356c5" providerId="ADAL" clId="{8E462BD9-2B5F-445D-ABDB-B74D06DD3942}" dt="2024-07-11T11:44:34.158" v="23" actId="20577"/>
          <ac:spMkLst>
            <pc:docMk/>
            <pc:sldMk cId="160244010" sldId="256"/>
            <ac:spMk id="26" creationId="{AC8C46E0-0C8A-4D59-B217-A16B7E30F999}"/>
          </ac:spMkLst>
        </pc:spChg>
        <pc:spChg chg="mod">
          <ac:chgData name="Linda van der Horst" userId="847bfc17-848c-4020-98e2-11d42c1356c5" providerId="ADAL" clId="{8E462BD9-2B5F-445D-ABDB-B74D06DD3942}" dt="2024-07-11T12:30:26.991" v="76" actId="1076"/>
          <ac:spMkLst>
            <pc:docMk/>
            <pc:sldMk cId="160244010" sldId="256"/>
            <ac:spMk id="27" creationId="{A9886B47-EB19-4F7C-B11C-AC77F7E0CB21}"/>
          </ac:spMkLst>
        </pc:spChg>
        <pc:spChg chg="mod">
          <ac:chgData name="Linda van der Horst" userId="847bfc17-848c-4020-98e2-11d42c1356c5" providerId="ADAL" clId="{8E462BD9-2B5F-445D-ABDB-B74D06DD3942}" dt="2024-07-11T11:58:41.308" v="31" actId="313"/>
          <ac:spMkLst>
            <pc:docMk/>
            <pc:sldMk cId="160244010" sldId="256"/>
            <ac:spMk id="28" creationId="{6386FE1D-5753-4826-9BC9-B63ACE83BD68}"/>
          </ac:spMkLst>
        </pc:spChg>
        <pc:spChg chg="mod">
          <ac:chgData name="Linda van der Horst" userId="847bfc17-848c-4020-98e2-11d42c1356c5" providerId="ADAL" clId="{8E462BD9-2B5F-445D-ABDB-B74D06DD3942}" dt="2024-07-11T12:26:42.758" v="75" actId="1076"/>
          <ac:spMkLst>
            <pc:docMk/>
            <pc:sldMk cId="160244010" sldId="256"/>
            <ac:spMk id="29" creationId="{908F6B36-65A4-4364-B129-AEC7505F2F32}"/>
          </ac:spMkLst>
        </pc:spChg>
        <pc:spChg chg="mod">
          <ac:chgData name="Linda van der Horst" userId="847bfc17-848c-4020-98e2-11d42c1356c5" providerId="ADAL" clId="{8E462BD9-2B5F-445D-ABDB-B74D06DD3942}" dt="2024-07-11T12:37:31.908" v="197" actId="404"/>
          <ac:spMkLst>
            <pc:docMk/>
            <pc:sldMk cId="160244010" sldId="256"/>
            <ac:spMk id="30" creationId="{8CEC195C-526B-4BFC-8648-6508872A1CD1}"/>
          </ac:spMkLst>
        </pc:spChg>
        <pc:spChg chg="mod">
          <ac:chgData name="Linda van der Horst" userId="847bfc17-848c-4020-98e2-11d42c1356c5" providerId="ADAL" clId="{8E462BD9-2B5F-445D-ABDB-B74D06DD3942}" dt="2024-07-11T12:14:49.108" v="43" actId="20577"/>
          <ac:spMkLst>
            <pc:docMk/>
            <pc:sldMk cId="160244010" sldId="256"/>
            <ac:spMk id="31" creationId="{50ACADB9-C1A2-43B7-AD69-4E7B9A980FD2}"/>
          </ac:spMkLst>
        </pc:spChg>
        <pc:spChg chg="mod">
          <ac:chgData name="Linda van der Horst" userId="847bfc17-848c-4020-98e2-11d42c1356c5" providerId="ADAL" clId="{8E462BD9-2B5F-445D-ABDB-B74D06DD3942}" dt="2024-07-11T12:14:42.137" v="41" actId="1076"/>
          <ac:spMkLst>
            <pc:docMk/>
            <pc:sldMk cId="160244010" sldId="256"/>
            <ac:spMk id="32" creationId="{014ADAF4-D76A-486A-BD20-92251BFE5E00}"/>
          </ac:spMkLst>
        </pc:spChg>
        <pc:spChg chg="mod">
          <ac:chgData name="Linda van der Horst" userId="847bfc17-848c-4020-98e2-11d42c1356c5" providerId="ADAL" clId="{8E462BD9-2B5F-445D-ABDB-B74D06DD3942}" dt="2024-07-11T12:01:05.312" v="32" actId="20577"/>
          <ac:spMkLst>
            <pc:docMk/>
            <pc:sldMk cId="160244010" sldId="256"/>
            <ac:spMk id="34" creationId="{23CCB585-5A15-4E7C-96B6-C0057D449F2E}"/>
          </ac:spMkLst>
        </pc:spChg>
        <pc:spChg chg="mod">
          <ac:chgData name="Linda van der Horst" userId="847bfc17-848c-4020-98e2-11d42c1356c5" providerId="ADAL" clId="{8E462BD9-2B5F-445D-ABDB-B74D06DD3942}" dt="2024-07-11T12:17:44.805" v="47" actId="1076"/>
          <ac:spMkLst>
            <pc:docMk/>
            <pc:sldMk cId="160244010" sldId="256"/>
            <ac:spMk id="35" creationId="{7C731E8C-632F-45FC-92FD-29CD284AB643}"/>
          </ac:spMkLst>
        </pc:spChg>
        <pc:spChg chg="mod">
          <ac:chgData name="Linda van der Horst" userId="847bfc17-848c-4020-98e2-11d42c1356c5" providerId="ADAL" clId="{8E462BD9-2B5F-445D-ABDB-B74D06DD3942}" dt="2024-07-11T12:17:51.146" v="48" actId="5793"/>
          <ac:spMkLst>
            <pc:docMk/>
            <pc:sldMk cId="160244010" sldId="256"/>
            <ac:spMk id="36" creationId="{77DE7F63-93F9-44B6-8B3C-DE039FD2271C}"/>
          </ac:spMkLst>
        </pc:spChg>
        <pc:spChg chg="mod">
          <ac:chgData name="Linda van der Horst" userId="847bfc17-848c-4020-98e2-11d42c1356c5" providerId="ADAL" clId="{8E462BD9-2B5F-445D-ABDB-B74D06DD3942}" dt="2024-07-11T12:18:01.124" v="49" actId="1076"/>
          <ac:spMkLst>
            <pc:docMk/>
            <pc:sldMk cId="160244010" sldId="256"/>
            <ac:spMk id="37" creationId="{8E898CFA-1688-4C14-BC59-751C9B4D2BF2}"/>
          </ac:spMkLst>
        </pc:spChg>
        <pc:spChg chg="mod">
          <ac:chgData name="Linda van der Horst" userId="847bfc17-848c-4020-98e2-11d42c1356c5" providerId="ADAL" clId="{8E462BD9-2B5F-445D-ABDB-B74D06DD3942}" dt="2024-07-11T11:57:03.021" v="27" actId="20577"/>
          <ac:spMkLst>
            <pc:docMk/>
            <pc:sldMk cId="160244010" sldId="256"/>
            <ac:spMk id="38" creationId="{7680C2A3-C4E3-40E7-9961-5A026F441EFA}"/>
          </ac:spMkLst>
        </pc:spChg>
        <pc:spChg chg="mod">
          <ac:chgData name="Linda van der Horst" userId="847bfc17-848c-4020-98e2-11d42c1356c5" providerId="ADAL" clId="{8E462BD9-2B5F-445D-ABDB-B74D06DD3942}" dt="2024-07-11T12:18:41.621" v="56" actId="1076"/>
          <ac:spMkLst>
            <pc:docMk/>
            <pc:sldMk cId="160244010" sldId="256"/>
            <ac:spMk id="39" creationId="{594741B7-D929-4272-B25B-81E711AF29AA}"/>
          </ac:spMkLst>
        </pc:spChg>
        <pc:spChg chg="mod">
          <ac:chgData name="Linda van der Horst" userId="847bfc17-848c-4020-98e2-11d42c1356c5" providerId="ADAL" clId="{8E462BD9-2B5F-445D-ABDB-B74D06DD3942}" dt="2024-07-11T11:57:12.096" v="30" actId="20577"/>
          <ac:spMkLst>
            <pc:docMk/>
            <pc:sldMk cId="160244010" sldId="256"/>
            <ac:spMk id="40" creationId="{BD0AFB30-1FB2-418E-B2D2-297AA3CD453D}"/>
          </ac:spMkLst>
        </pc:spChg>
        <pc:spChg chg="mod">
          <ac:chgData name="Linda van der Horst" userId="847bfc17-848c-4020-98e2-11d42c1356c5" providerId="ADAL" clId="{8E462BD9-2B5F-445D-ABDB-B74D06DD3942}" dt="2024-07-11T12:26:37.825" v="74" actId="1076"/>
          <ac:spMkLst>
            <pc:docMk/>
            <pc:sldMk cId="160244010" sldId="256"/>
            <ac:spMk id="41" creationId="{6674B59E-A624-46A5-B17E-CFD4EB391B16}"/>
          </ac:spMkLst>
        </pc:spChg>
        <pc:spChg chg="del mod">
          <ac:chgData name="Linda van der Horst" userId="847bfc17-848c-4020-98e2-11d42c1356c5" providerId="ADAL" clId="{8E462BD9-2B5F-445D-ABDB-B74D06DD3942}" dt="2024-07-11T12:32:18.708" v="77" actId="478"/>
          <ac:spMkLst>
            <pc:docMk/>
            <pc:sldMk cId="160244010" sldId="256"/>
            <ac:spMk id="42" creationId="{E6F0FC76-2379-43FD-ADED-5BE2CCDC59E1}"/>
          </ac:spMkLst>
        </pc:spChg>
        <pc:spChg chg="mod">
          <ac:chgData name="Linda van der Horst" userId="847bfc17-848c-4020-98e2-11d42c1356c5" providerId="ADAL" clId="{8E462BD9-2B5F-445D-ABDB-B74D06DD3942}" dt="2024-07-11T12:20:26.510" v="64" actId="113"/>
          <ac:spMkLst>
            <pc:docMk/>
            <pc:sldMk cId="160244010" sldId="256"/>
            <ac:spMk id="43" creationId="{A19BCCFF-7856-405D-A016-546DEFEC991D}"/>
          </ac:spMkLst>
        </pc:spChg>
        <pc:picChg chg="add mod">
          <ac:chgData name="Linda van der Horst" userId="847bfc17-848c-4020-98e2-11d42c1356c5" providerId="ADAL" clId="{8E462BD9-2B5F-445D-ABDB-B74D06DD3942}" dt="2024-07-11T12:24:13.919" v="71" actId="1076"/>
          <ac:picMkLst>
            <pc:docMk/>
            <pc:sldMk cId="160244010" sldId="256"/>
            <ac:picMk id="9" creationId="{4FF4FB9F-A293-3317-77D5-394F2EB78B21}"/>
          </ac:picMkLst>
        </pc:picChg>
        <pc:picChg chg="del">
          <ac:chgData name="Linda van der Horst" userId="847bfc17-848c-4020-98e2-11d42c1356c5" providerId="ADAL" clId="{8E462BD9-2B5F-445D-ABDB-B74D06DD3942}" dt="2024-07-11T12:03:53.792" v="39" actId="478"/>
          <ac:picMkLst>
            <pc:docMk/>
            <pc:sldMk cId="160244010" sldId="256"/>
            <ac:picMk id="90" creationId="{2EDB4AB9-D132-981A-9FBB-31EDCFA03680}"/>
          </ac:picMkLst>
        </pc:picChg>
      </pc:sldChg>
    </pc:docChg>
  </pc:docChgLst>
  <pc:docChgLst>
    <pc:chgData name="Stefan" userId="92667779-e93c-4678-ab01-f41c9d397640" providerId="ADAL" clId="{5873C9A3-38E7-432A-B06F-88A1AD8001C4}"/>
    <pc:docChg chg="undo custSel modSld">
      <pc:chgData name="Stefan" userId="92667779-e93c-4678-ab01-f41c9d397640" providerId="ADAL" clId="{5873C9A3-38E7-432A-B06F-88A1AD8001C4}" dt="2024-06-19T09:07:12.172" v="411" actId="20577"/>
      <pc:docMkLst>
        <pc:docMk/>
      </pc:docMkLst>
      <pc:sldChg chg="addSp modSp mod setBg">
        <pc:chgData name="Stefan" userId="92667779-e93c-4678-ab01-f41c9d397640" providerId="ADAL" clId="{5873C9A3-38E7-432A-B06F-88A1AD8001C4}" dt="2024-06-19T09:07:12.172" v="411" actId="20577"/>
        <pc:sldMkLst>
          <pc:docMk/>
          <pc:sldMk cId="160244010" sldId="256"/>
        </pc:sldMkLst>
        <pc:spChg chg="mod">
          <ac:chgData name="Stefan" userId="92667779-e93c-4678-ab01-f41c9d397640" providerId="ADAL" clId="{5873C9A3-38E7-432A-B06F-88A1AD8001C4}" dt="2024-06-14T12:46:20.183" v="9" actId="20577"/>
          <ac:spMkLst>
            <pc:docMk/>
            <pc:sldMk cId="160244010" sldId="256"/>
            <ac:spMk id="23" creationId="{0CABC91A-531F-4132-B5A2-3E70E3F6985D}"/>
          </ac:spMkLst>
        </pc:spChg>
        <pc:spChg chg="mod">
          <ac:chgData name="Stefan" userId="92667779-e93c-4678-ab01-f41c9d397640" providerId="ADAL" clId="{5873C9A3-38E7-432A-B06F-88A1AD8001C4}" dt="2024-06-19T08:59:14.779" v="279" actId="207"/>
          <ac:spMkLst>
            <pc:docMk/>
            <pc:sldMk cId="160244010" sldId="256"/>
            <ac:spMk id="24" creationId="{15606479-9866-4A9F-8795-33225594A992}"/>
          </ac:spMkLst>
        </pc:spChg>
        <pc:spChg chg="mod">
          <ac:chgData name="Stefan" userId="92667779-e93c-4678-ab01-f41c9d397640" providerId="ADAL" clId="{5873C9A3-38E7-432A-B06F-88A1AD8001C4}" dt="2024-06-19T08:59:22.078" v="281" actId="207"/>
          <ac:spMkLst>
            <pc:docMk/>
            <pc:sldMk cId="160244010" sldId="256"/>
            <ac:spMk id="26" creationId="{AC8C46E0-0C8A-4D59-B217-A16B7E30F999}"/>
          </ac:spMkLst>
        </pc:spChg>
        <pc:spChg chg="mod">
          <ac:chgData name="Stefan" userId="92667779-e93c-4678-ab01-f41c9d397640" providerId="ADAL" clId="{5873C9A3-38E7-432A-B06F-88A1AD8001C4}" dt="2024-06-14T12:49:19.116" v="50" actId="20577"/>
          <ac:spMkLst>
            <pc:docMk/>
            <pc:sldMk cId="160244010" sldId="256"/>
            <ac:spMk id="27" creationId="{A9886B47-EB19-4F7C-B11C-AC77F7E0CB21}"/>
          </ac:spMkLst>
        </pc:spChg>
        <pc:spChg chg="mod">
          <ac:chgData name="Stefan" userId="92667779-e93c-4678-ab01-f41c9d397640" providerId="ADAL" clId="{5873C9A3-38E7-432A-B06F-88A1AD8001C4}" dt="2024-06-19T08:59:31.775" v="283" actId="207"/>
          <ac:spMkLst>
            <pc:docMk/>
            <pc:sldMk cId="160244010" sldId="256"/>
            <ac:spMk id="28" creationId="{6386FE1D-5753-4826-9BC9-B63ACE83BD68}"/>
          </ac:spMkLst>
        </pc:spChg>
        <pc:spChg chg="mod">
          <ac:chgData name="Stefan" userId="92667779-e93c-4678-ab01-f41c9d397640" providerId="ADAL" clId="{5873C9A3-38E7-432A-B06F-88A1AD8001C4}" dt="2024-06-19T09:06:35.362" v="404" actId="255"/>
          <ac:spMkLst>
            <pc:docMk/>
            <pc:sldMk cId="160244010" sldId="256"/>
            <ac:spMk id="30" creationId="{8CEC195C-526B-4BFC-8648-6508872A1CD1}"/>
          </ac:spMkLst>
        </pc:spChg>
        <pc:spChg chg="mod">
          <ac:chgData name="Stefan" userId="92667779-e93c-4678-ab01-f41c9d397640" providerId="ADAL" clId="{5873C9A3-38E7-432A-B06F-88A1AD8001C4}" dt="2024-06-14T12:46:29.450" v="13" actId="20577"/>
          <ac:spMkLst>
            <pc:docMk/>
            <pc:sldMk cId="160244010" sldId="256"/>
            <ac:spMk id="31" creationId="{50ACADB9-C1A2-43B7-AD69-4E7B9A980FD2}"/>
          </ac:spMkLst>
        </pc:spChg>
        <pc:spChg chg="mod">
          <ac:chgData name="Stefan" userId="92667779-e93c-4678-ab01-f41c9d397640" providerId="ADAL" clId="{5873C9A3-38E7-432A-B06F-88A1AD8001C4}" dt="2024-06-19T08:59:52.791" v="287" actId="207"/>
          <ac:spMkLst>
            <pc:docMk/>
            <pc:sldMk cId="160244010" sldId="256"/>
            <ac:spMk id="32" creationId="{014ADAF4-D76A-486A-BD20-92251BFE5E00}"/>
          </ac:spMkLst>
        </pc:spChg>
        <pc:spChg chg="mod">
          <ac:chgData name="Stefan" userId="92667779-e93c-4678-ab01-f41c9d397640" providerId="ADAL" clId="{5873C9A3-38E7-432A-B06F-88A1AD8001C4}" dt="2024-06-19T08:59:09.368" v="278" actId="207"/>
          <ac:spMkLst>
            <pc:docMk/>
            <pc:sldMk cId="160244010" sldId="256"/>
            <ac:spMk id="34" creationId="{23CCB585-5A15-4E7C-96B6-C0057D449F2E}"/>
          </ac:spMkLst>
        </pc:spChg>
        <pc:spChg chg="mod">
          <ac:chgData name="Stefan" userId="92667779-e93c-4678-ab01-f41c9d397640" providerId="ADAL" clId="{5873C9A3-38E7-432A-B06F-88A1AD8001C4}" dt="2024-06-19T08:59:18.329" v="280" actId="207"/>
          <ac:spMkLst>
            <pc:docMk/>
            <pc:sldMk cId="160244010" sldId="256"/>
            <ac:spMk id="36" creationId="{77DE7F63-93F9-44B6-8B3C-DE039FD2271C}"/>
          </ac:spMkLst>
        </pc:spChg>
        <pc:spChg chg="mod">
          <ac:chgData name="Stefan" userId="92667779-e93c-4678-ab01-f41c9d397640" providerId="ADAL" clId="{5873C9A3-38E7-432A-B06F-88A1AD8001C4}" dt="2024-06-19T08:59:26.150" v="282" actId="207"/>
          <ac:spMkLst>
            <pc:docMk/>
            <pc:sldMk cId="160244010" sldId="256"/>
            <ac:spMk id="38" creationId="{7680C2A3-C4E3-40E7-9961-5A026F441EFA}"/>
          </ac:spMkLst>
        </pc:spChg>
        <pc:spChg chg="mod">
          <ac:chgData name="Stefan" userId="92667779-e93c-4678-ab01-f41c9d397640" providerId="ADAL" clId="{5873C9A3-38E7-432A-B06F-88A1AD8001C4}" dt="2024-06-19T08:59:36.490" v="284" actId="207"/>
          <ac:spMkLst>
            <pc:docMk/>
            <pc:sldMk cId="160244010" sldId="256"/>
            <ac:spMk id="40" creationId="{BD0AFB30-1FB2-418E-B2D2-297AA3CD453D}"/>
          </ac:spMkLst>
        </pc:spChg>
        <pc:spChg chg="mod">
          <ac:chgData name="Stefan" userId="92667779-e93c-4678-ab01-f41c9d397640" providerId="ADAL" clId="{5873C9A3-38E7-432A-B06F-88A1AD8001C4}" dt="2024-06-19T09:05:34.764" v="375" actId="1076"/>
          <ac:spMkLst>
            <pc:docMk/>
            <pc:sldMk cId="160244010" sldId="256"/>
            <ac:spMk id="42" creationId="{E6F0FC76-2379-43FD-ADED-5BE2CCDC59E1}"/>
          </ac:spMkLst>
        </pc:spChg>
        <pc:spChg chg="mod">
          <ac:chgData name="Stefan" userId="92667779-e93c-4678-ab01-f41c9d397640" providerId="ADAL" clId="{5873C9A3-38E7-432A-B06F-88A1AD8001C4}" dt="2024-06-19T09:07:12.172" v="411" actId="20577"/>
          <ac:spMkLst>
            <pc:docMk/>
            <pc:sldMk cId="160244010" sldId="256"/>
            <ac:spMk id="43" creationId="{A19BCCFF-7856-405D-A016-546DEFEC991D}"/>
          </ac:spMkLst>
        </pc:spChg>
        <pc:picChg chg="add mod">
          <ac:chgData name="Stefan" userId="92667779-e93c-4678-ab01-f41c9d397640" providerId="ADAL" clId="{5873C9A3-38E7-432A-B06F-88A1AD8001C4}" dt="2024-06-19T09:05:50.564" v="379" actId="1076"/>
          <ac:picMkLst>
            <pc:docMk/>
            <pc:sldMk cId="160244010" sldId="256"/>
            <ac:picMk id="3" creationId="{B6E200E6-3507-67FF-3DEF-F612F6180E76}"/>
          </ac:picMkLst>
        </pc:picChg>
        <pc:picChg chg="add mod">
          <ac:chgData name="Stefan" userId="92667779-e93c-4678-ab01-f41c9d397640" providerId="ADAL" clId="{5873C9A3-38E7-432A-B06F-88A1AD8001C4}" dt="2024-06-19T09:06:52.665" v="408" actId="1076"/>
          <ac:picMkLst>
            <pc:docMk/>
            <pc:sldMk cId="160244010" sldId="256"/>
            <ac:picMk id="5" creationId="{04E75A88-F039-B184-8E45-E4506B20A984}"/>
          </ac:picMkLst>
        </pc:picChg>
        <pc:picChg chg="mod">
          <ac:chgData name="Stefan" userId="92667779-e93c-4678-ab01-f41c9d397640" providerId="ADAL" clId="{5873C9A3-38E7-432A-B06F-88A1AD8001C4}" dt="2024-06-14T12:45:52.408" v="5" actId="1076"/>
          <ac:picMkLst>
            <pc:docMk/>
            <pc:sldMk cId="160244010" sldId="256"/>
            <ac:picMk id="90" creationId="{2EDB4AB9-D132-981A-9FBB-31EDCFA03680}"/>
          </ac:picMkLst>
        </pc:picChg>
        <pc:picChg chg="mod">
          <ac:chgData name="Stefan" userId="92667779-e93c-4678-ab01-f41c9d397640" providerId="ADAL" clId="{5873C9A3-38E7-432A-B06F-88A1AD8001C4}" dt="2024-06-19T09:01:26.951" v="288" actId="1076"/>
          <ac:picMkLst>
            <pc:docMk/>
            <pc:sldMk cId="160244010" sldId="256"/>
            <ac:picMk id="171" creationId="{67E3E39F-66D0-4F49-A651-D2A9E3FE26AD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E87E1F32-670E-42A1-BB79-BE7CF13D3D4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7952D9F-355D-4E4D-9520-4A19B294762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D4AB193-FD92-48DA-BDEB-3B45FA2434B5}" type="datetime1">
              <a:rPr lang="nl-NL" smtClean="0"/>
              <a:t>11-7-2024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C1D824E-CABD-4018-B1C4-F54DF49C3C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68D1F29-09CA-482E-8686-EEE88BB73D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869D12F-E8AC-48C0-8B1F-BD566648D8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46547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noProof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5E1FA7D-CC87-4CC6-9D5A-5AF2E079BFF8}" type="datetime1">
              <a:rPr lang="nl-NL" noProof="0" smtClean="0"/>
              <a:t>11-7-2024</a:t>
            </a:fld>
            <a:endParaRPr lang="nl-NL" noProof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8136092-2EDF-47BF-99B1-B87430F95B70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6030565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8136092-2EDF-47BF-99B1-B87430F95B70}" type="slidenum">
              <a:rPr lang="nl-NL" noProof="0" smtClean="0"/>
              <a:t>1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518200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26" Type="http://schemas.openxmlformats.org/officeDocument/2006/relationships/image" Target="../media/image25.svg"/><Relationship Id="rId39" Type="http://schemas.openxmlformats.org/officeDocument/2006/relationships/image" Target="../media/image38.png"/><Relationship Id="rId21" Type="http://schemas.openxmlformats.org/officeDocument/2006/relationships/image" Target="../media/image20.png"/><Relationship Id="rId34" Type="http://schemas.openxmlformats.org/officeDocument/2006/relationships/image" Target="../media/image33.svg"/><Relationship Id="rId42" Type="http://schemas.openxmlformats.org/officeDocument/2006/relationships/image" Target="../media/image41.svg"/><Relationship Id="rId47" Type="http://schemas.openxmlformats.org/officeDocument/2006/relationships/image" Target="../media/image46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9" Type="http://schemas.openxmlformats.org/officeDocument/2006/relationships/image" Target="../media/image2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3.svg"/><Relationship Id="rId32" Type="http://schemas.openxmlformats.org/officeDocument/2006/relationships/image" Target="../media/image31.svg"/><Relationship Id="rId37" Type="http://schemas.openxmlformats.org/officeDocument/2006/relationships/image" Target="../media/image36.png"/><Relationship Id="rId40" Type="http://schemas.openxmlformats.org/officeDocument/2006/relationships/image" Target="../media/image39.svg"/><Relationship Id="rId45" Type="http://schemas.openxmlformats.org/officeDocument/2006/relationships/image" Target="../media/image44.pn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png"/><Relationship Id="rId28" Type="http://schemas.openxmlformats.org/officeDocument/2006/relationships/image" Target="../media/image27.svg"/><Relationship Id="rId36" Type="http://schemas.openxmlformats.org/officeDocument/2006/relationships/image" Target="../media/image35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31" Type="http://schemas.openxmlformats.org/officeDocument/2006/relationships/image" Target="../media/image30.png"/><Relationship Id="rId44" Type="http://schemas.openxmlformats.org/officeDocument/2006/relationships/image" Target="../media/image43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svg"/><Relationship Id="rId27" Type="http://schemas.openxmlformats.org/officeDocument/2006/relationships/image" Target="../media/image26.png"/><Relationship Id="rId30" Type="http://schemas.openxmlformats.org/officeDocument/2006/relationships/image" Target="../media/image29.svg"/><Relationship Id="rId35" Type="http://schemas.openxmlformats.org/officeDocument/2006/relationships/image" Target="../media/image34.png"/><Relationship Id="rId43" Type="http://schemas.openxmlformats.org/officeDocument/2006/relationships/image" Target="../media/image42.png"/><Relationship Id="rId48" Type="http://schemas.openxmlformats.org/officeDocument/2006/relationships/image" Target="../media/image47.svg"/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svg"/><Relationship Id="rId46" Type="http://schemas.openxmlformats.org/officeDocument/2006/relationships/image" Target="../media/image45.svg"/><Relationship Id="rId20" Type="http://schemas.openxmlformats.org/officeDocument/2006/relationships/image" Target="../media/image19.png"/><Relationship Id="rId41" Type="http://schemas.openxmlformats.org/officeDocument/2006/relationships/image" Target="../media/image4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ep 12">
            <a:extLst>
              <a:ext uri="{FF2B5EF4-FFF2-40B4-BE49-F238E27FC236}">
                <a16:creationId xmlns:a16="http://schemas.microsoft.com/office/drawing/2014/main" id="{EF799AA8-8B5E-4CF5-9975-99FDD726FFD3}"/>
              </a:ext>
            </a:extLst>
          </p:cNvPr>
          <p:cNvGrpSpPr/>
          <p:nvPr userDrawn="1"/>
        </p:nvGrpSpPr>
        <p:grpSpPr>
          <a:xfrm>
            <a:off x="1999692" y="0"/>
            <a:ext cx="2858616" cy="9144000"/>
            <a:chOff x="2157768" y="0"/>
            <a:chExt cx="2858616" cy="9144000"/>
          </a:xfrm>
        </p:grpSpPr>
        <p:pic>
          <p:nvPicPr>
            <p:cNvPr id="3" name="Afbeelding 2">
              <a:extLst>
                <a:ext uri="{FF2B5EF4-FFF2-40B4-BE49-F238E27FC236}">
                  <a16:creationId xmlns:a16="http://schemas.microsoft.com/office/drawing/2014/main" id="{4C5FBD76-8904-4E42-AE88-D512DA7052DA}"/>
                </a:ext>
              </a:extLst>
            </p:cNvPr>
            <p:cNvPicPr preferRelativeResize="0">
              <a:picLocks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157984" y="0"/>
              <a:ext cx="2858400" cy="2122490"/>
            </a:xfrm>
            <a:prstGeom prst="rect">
              <a:avLst/>
            </a:prstGeom>
          </p:spPr>
        </p:pic>
        <p:pic>
          <p:nvPicPr>
            <p:cNvPr id="4" name="Afbeelding 3">
              <a:extLst>
                <a:ext uri="{FF2B5EF4-FFF2-40B4-BE49-F238E27FC236}">
                  <a16:creationId xmlns:a16="http://schemas.microsoft.com/office/drawing/2014/main" id="{AA3BC40D-C194-4EEE-8E69-4ED4ECFDEBE8}"/>
                </a:ext>
              </a:extLst>
            </p:cNvPr>
            <p:cNvPicPr preferRelativeResize="0">
              <a:picLocks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157984" y="1992793"/>
              <a:ext cx="2858400" cy="1598400"/>
            </a:xfrm>
            <a:prstGeom prst="rect">
              <a:avLst/>
            </a:prstGeom>
          </p:spPr>
        </p:pic>
        <p:pic>
          <p:nvPicPr>
            <p:cNvPr id="6" name="Afbeelding 5">
              <a:extLst>
                <a:ext uri="{FF2B5EF4-FFF2-40B4-BE49-F238E27FC236}">
                  <a16:creationId xmlns:a16="http://schemas.microsoft.com/office/drawing/2014/main" id="{CD689866-F1C0-4715-81BF-9196A55EDE9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157768" y="3434239"/>
              <a:ext cx="2854286" cy="1598400"/>
            </a:xfrm>
            <a:prstGeom prst="rect">
              <a:avLst/>
            </a:prstGeom>
          </p:spPr>
        </p:pic>
        <p:pic>
          <p:nvPicPr>
            <p:cNvPr id="61" name="Afbeelding 60">
              <a:extLst>
                <a:ext uri="{FF2B5EF4-FFF2-40B4-BE49-F238E27FC236}">
                  <a16:creationId xmlns:a16="http://schemas.microsoft.com/office/drawing/2014/main" id="{DF44A126-1FEE-452F-85E5-3E973F14245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157984" y="4873949"/>
              <a:ext cx="2854286" cy="1598400"/>
            </a:xfrm>
            <a:prstGeom prst="rect">
              <a:avLst/>
            </a:prstGeom>
          </p:spPr>
        </p:pic>
        <p:pic>
          <p:nvPicPr>
            <p:cNvPr id="62" name="Afbeelding 61">
              <a:extLst>
                <a:ext uri="{FF2B5EF4-FFF2-40B4-BE49-F238E27FC236}">
                  <a16:creationId xmlns:a16="http://schemas.microsoft.com/office/drawing/2014/main" id="{9F5B1665-7823-4B65-9CA6-373B04C106C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158200" y="6316234"/>
              <a:ext cx="2854286" cy="1598400"/>
            </a:xfrm>
            <a:prstGeom prst="rect">
              <a:avLst/>
            </a:prstGeom>
          </p:spPr>
        </p:pic>
        <p:pic>
          <p:nvPicPr>
            <p:cNvPr id="11" name="Afbeelding 10">
              <a:extLst>
                <a:ext uri="{FF2B5EF4-FFF2-40B4-BE49-F238E27FC236}">
                  <a16:creationId xmlns:a16="http://schemas.microsoft.com/office/drawing/2014/main" id="{6516D51E-C5EF-493C-A49F-FA5A03131D58}"/>
                </a:ext>
              </a:extLst>
            </p:cNvPr>
            <p:cNvPicPr preferRelativeResize="0">
              <a:picLocks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428568" y="7830000"/>
              <a:ext cx="1587600" cy="1314000"/>
            </a:xfrm>
            <a:prstGeom prst="rect">
              <a:avLst/>
            </a:prstGeom>
          </p:spPr>
        </p:pic>
      </p:grp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F6C46E00-3822-4C50-9645-1D8C321873EB}"/>
              </a:ext>
            </a:extLst>
          </p:cNvPr>
          <p:cNvPicPr preferRelativeResize="0">
            <a:picLocks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048635" y="-1"/>
            <a:ext cx="2757600" cy="2061999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806B0370-83C6-482C-A9C3-4659AB1E3CF0}"/>
              </a:ext>
            </a:extLst>
          </p:cNvPr>
          <p:cNvPicPr preferRelativeResize="0">
            <a:picLocks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048635" y="2036065"/>
            <a:ext cx="2757600" cy="1498569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BC672D68-3DAD-4B79-95BD-57D7C75F60A1}"/>
              </a:ext>
            </a:extLst>
          </p:cNvPr>
          <p:cNvPicPr preferRelativeResize="0">
            <a:picLocks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048635" y="3477556"/>
            <a:ext cx="2757600" cy="1497600"/>
          </a:xfrm>
          <a:prstGeom prst="rect">
            <a:avLst/>
          </a:prstGeom>
        </p:spPr>
      </p:pic>
      <p:pic>
        <p:nvPicPr>
          <p:cNvPr id="58" name="Afbeelding 57">
            <a:extLst>
              <a:ext uri="{FF2B5EF4-FFF2-40B4-BE49-F238E27FC236}">
                <a16:creationId xmlns:a16="http://schemas.microsoft.com/office/drawing/2014/main" id="{B8180608-A80A-409D-B02A-35C4F9DB1EC4}"/>
              </a:ext>
            </a:extLst>
          </p:cNvPr>
          <p:cNvPicPr preferRelativeResize="0">
            <a:picLocks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048635" y="4915656"/>
            <a:ext cx="2757600" cy="1497600"/>
          </a:xfrm>
          <a:prstGeom prst="rect">
            <a:avLst/>
          </a:prstGeom>
        </p:spPr>
      </p:pic>
      <p:pic>
        <p:nvPicPr>
          <p:cNvPr id="71" name="Afbeelding 70">
            <a:extLst>
              <a:ext uri="{FF2B5EF4-FFF2-40B4-BE49-F238E27FC236}">
                <a16:creationId xmlns:a16="http://schemas.microsoft.com/office/drawing/2014/main" id="{0FF81C97-DE5D-4DFC-83AA-6F65EC3EB8F1}"/>
              </a:ext>
            </a:extLst>
          </p:cNvPr>
          <p:cNvPicPr preferRelativeResize="0">
            <a:picLocks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048635" y="6365084"/>
            <a:ext cx="2757600" cy="1497600"/>
          </a:xfrm>
          <a:prstGeom prst="rect">
            <a:avLst/>
          </a:prstGeom>
        </p:spPr>
      </p:pic>
      <p:pic>
        <p:nvPicPr>
          <p:cNvPr id="90" name="Afbeelding 89">
            <a:extLst>
              <a:ext uri="{FF2B5EF4-FFF2-40B4-BE49-F238E27FC236}">
                <a16:creationId xmlns:a16="http://schemas.microsoft.com/office/drawing/2014/main" id="{C1A8DC0F-B0F0-4E15-9642-9FC080079EC4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320892" y="7829986"/>
            <a:ext cx="1486800" cy="1308892"/>
          </a:xfrm>
          <a:prstGeom prst="rect">
            <a:avLst/>
          </a:prstGeom>
        </p:spPr>
      </p:pic>
      <p:pic>
        <p:nvPicPr>
          <p:cNvPr id="95" name="Afbeelding 94" descr="Een close-up van een logo&#10;&#10;Beschrijving gegenereerd met een zeer hoge betrouwbaarheid">
            <a:extLst>
              <a:ext uri="{FF2B5EF4-FFF2-40B4-BE49-F238E27FC236}">
                <a16:creationId xmlns:a16="http://schemas.microsoft.com/office/drawing/2014/main" id="{46BADA27-1431-44DB-AE87-0052CCA4FACD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429739" y="936065"/>
            <a:ext cx="1416113" cy="1397770"/>
          </a:xfrm>
          <a:prstGeom prst="rect">
            <a:avLst/>
          </a:prstGeom>
        </p:spPr>
      </p:pic>
      <p:sp>
        <p:nvSpPr>
          <p:cNvPr id="96" name="Tijdelijke aanduiding voor afbeelding 73">
            <a:extLst>
              <a:ext uri="{FF2B5EF4-FFF2-40B4-BE49-F238E27FC236}">
                <a16:creationId xmlns:a16="http://schemas.microsoft.com/office/drawing/2014/main" id="{F2FA5F01-5003-4089-BB04-B5F22F24091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425631" y="918966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pic>
        <p:nvPicPr>
          <p:cNvPr id="97" name="Afbeelding 96" descr="Een close-up van een logo&#10;&#10;Beschrijving gegenereerd met een zeer hoge betrouwbaarheid">
            <a:extLst>
              <a:ext uri="{FF2B5EF4-FFF2-40B4-BE49-F238E27FC236}">
                <a16:creationId xmlns:a16="http://schemas.microsoft.com/office/drawing/2014/main" id="{3403E16F-BF67-4BC6-938B-B540E81E3B9A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437955" y="2405424"/>
            <a:ext cx="1416113" cy="1397770"/>
          </a:xfrm>
          <a:prstGeom prst="rect">
            <a:avLst/>
          </a:prstGeom>
        </p:spPr>
      </p:pic>
      <p:sp>
        <p:nvSpPr>
          <p:cNvPr id="98" name="Tijdelijke aanduiding voor afbeelding 73">
            <a:extLst>
              <a:ext uri="{FF2B5EF4-FFF2-40B4-BE49-F238E27FC236}">
                <a16:creationId xmlns:a16="http://schemas.microsoft.com/office/drawing/2014/main" id="{8ADA19E5-32D4-4E60-A2D3-18859AF0950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2425631" y="2388325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pic>
        <p:nvPicPr>
          <p:cNvPr id="101" name="Afbeelding 100" descr="Een close-up van een logo&#10;&#10;Beschrijving gegenereerd met een zeer hoge betrouwbaarheid">
            <a:extLst>
              <a:ext uri="{FF2B5EF4-FFF2-40B4-BE49-F238E27FC236}">
                <a16:creationId xmlns:a16="http://schemas.microsoft.com/office/drawing/2014/main" id="{DA395262-84CF-4F06-A46D-2E49E941DE7D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434351" y="3848851"/>
            <a:ext cx="1416113" cy="1397770"/>
          </a:xfrm>
          <a:prstGeom prst="rect">
            <a:avLst/>
          </a:prstGeom>
        </p:spPr>
      </p:pic>
      <p:sp>
        <p:nvSpPr>
          <p:cNvPr id="102" name="Tijdelijke aanduiding voor afbeelding 73">
            <a:extLst>
              <a:ext uri="{FF2B5EF4-FFF2-40B4-BE49-F238E27FC236}">
                <a16:creationId xmlns:a16="http://schemas.microsoft.com/office/drawing/2014/main" id="{ECB2E69E-31AD-4FD8-9097-58BA78C1FD4A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2425631" y="3831752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pic>
        <p:nvPicPr>
          <p:cNvPr id="105" name="Afbeelding 104" descr="Een close-up van een logo&#10;&#10;Beschrijving gegenereerd met een zeer hoge betrouwbaarheid">
            <a:extLst>
              <a:ext uri="{FF2B5EF4-FFF2-40B4-BE49-F238E27FC236}">
                <a16:creationId xmlns:a16="http://schemas.microsoft.com/office/drawing/2014/main" id="{E76A10D9-295C-442F-97E0-F3CE8AF40C1D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437955" y="5292278"/>
            <a:ext cx="1416113" cy="1397770"/>
          </a:xfrm>
          <a:prstGeom prst="rect">
            <a:avLst/>
          </a:prstGeom>
        </p:spPr>
      </p:pic>
      <p:sp>
        <p:nvSpPr>
          <p:cNvPr id="106" name="Tijdelijke aanduiding voor afbeelding 73">
            <a:extLst>
              <a:ext uri="{FF2B5EF4-FFF2-40B4-BE49-F238E27FC236}">
                <a16:creationId xmlns:a16="http://schemas.microsoft.com/office/drawing/2014/main" id="{01AFF473-1ADB-4A01-A1C6-CD802CBB0E8A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425631" y="5275179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pic>
        <p:nvPicPr>
          <p:cNvPr id="109" name="Afbeelding 108" descr="Een close-up van een logo&#10;&#10;Beschrijving gegenereerd met een zeer hoge betrouwbaarheid">
            <a:extLst>
              <a:ext uri="{FF2B5EF4-FFF2-40B4-BE49-F238E27FC236}">
                <a16:creationId xmlns:a16="http://schemas.microsoft.com/office/drawing/2014/main" id="{C4DBEF57-0E51-47BA-BD9D-6D970FB2520C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437955" y="6726482"/>
            <a:ext cx="1416113" cy="1397770"/>
          </a:xfrm>
          <a:prstGeom prst="rect">
            <a:avLst/>
          </a:prstGeom>
        </p:spPr>
      </p:pic>
      <p:sp>
        <p:nvSpPr>
          <p:cNvPr id="110" name="Tijdelijke aanduiding voor afbeelding 73">
            <a:extLst>
              <a:ext uri="{FF2B5EF4-FFF2-40B4-BE49-F238E27FC236}">
                <a16:creationId xmlns:a16="http://schemas.microsoft.com/office/drawing/2014/main" id="{67025B7D-364F-4E77-84EE-93E1C3B8D9C1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2425631" y="6709383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pic>
        <p:nvPicPr>
          <p:cNvPr id="113" name="Afbeelding 112">
            <a:extLst>
              <a:ext uri="{FF2B5EF4-FFF2-40B4-BE49-F238E27FC236}">
                <a16:creationId xmlns:a16="http://schemas.microsoft.com/office/drawing/2014/main" id="{2C85FBDC-70FA-43E1-8F6D-59CCDB9A3E81}"/>
              </a:ext>
            </a:extLst>
          </p:cNvPr>
          <p:cNvPicPr preferRelativeResize="0">
            <a:picLocks/>
          </p:cNvPicPr>
          <p:nvPr userDrawn="1"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1681048" y="1249835"/>
            <a:ext cx="378000" cy="144000"/>
          </a:xfrm>
          <a:prstGeom prst="rect">
            <a:avLst/>
          </a:prstGeom>
        </p:spPr>
      </p:pic>
      <p:pic>
        <p:nvPicPr>
          <p:cNvPr id="114" name="Afbeelding 113">
            <a:extLst>
              <a:ext uri="{FF2B5EF4-FFF2-40B4-BE49-F238E27FC236}">
                <a16:creationId xmlns:a16="http://schemas.microsoft.com/office/drawing/2014/main" id="{AF1D5EFC-2A9F-40F0-84DE-9F12D7582A4A}"/>
              </a:ext>
            </a:extLst>
          </p:cNvPr>
          <p:cNvPicPr preferRelativeResize="0">
            <a:picLocks/>
          </p:cNvPicPr>
          <p:nvPr userDrawn="1"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1681048" y="2698235"/>
            <a:ext cx="378000" cy="144000"/>
          </a:xfrm>
          <a:prstGeom prst="rect">
            <a:avLst/>
          </a:prstGeom>
        </p:spPr>
      </p:pic>
      <p:pic>
        <p:nvPicPr>
          <p:cNvPr id="115" name="Afbeelding 114">
            <a:extLst>
              <a:ext uri="{FF2B5EF4-FFF2-40B4-BE49-F238E27FC236}">
                <a16:creationId xmlns:a16="http://schemas.microsoft.com/office/drawing/2014/main" id="{9BEC8EDD-AC8F-4413-8861-0EAAC6143EBF}"/>
              </a:ext>
            </a:extLst>
          </p:cNvPr>
          <p:cNvPicPr preferRelativeResize="0">
            <a:picLocks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1681048" y="4146635"/>
            <a:ext cx="378000" cy="144000"/>
          </a:xfrm>
          <a:prstGeom prst="rect">
            <a:avLst/>
          </a:prstGeom>
        </p:spPr>
      </p:pic>
      <p:pic>
        <p:nvPicPr>
          <p:cNvPr id="116" name="Afbeelding 115">
            <a:extLst>
              <a:ext uri="{FF2B5EF4-FFF2-40B4-BE49-F238E27FC236}">
                <a16:creationId xmlns:a16="http://schemas.microsoft.com/office/drawing/2014/main" id="{65B8B11A-6D5B-4222-A3FA-9C529A333AB0}"/>
              </a:ext>
            </a:extLst>
          </p:cNvPr>
          <p:cNvPicPr preferRelativeResize="0">
            <a:picLocks/>
          </p:cNvPicPr>
          <p:nvPr userDrawn="1"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1681048" y="5595035"/>
            <a:ext cx="378000" cy="144000"/>
          </a:xfrm>
          <a:prstGeom prst="rect">
            <a:avLst/>
          </a:prstGeom>
        </p:spPr>
      </p:pic>
      <p:pic>
        <p:nvPicPr>
          <p:cNvPr id="117" name="Afbeelding 116">
            <a:extLst>
              <a:ext uri="{FF2B5EF4-FFF2-40B4-BE49-F238E27FC236}">
                <a16:creationId xmlns:a16="http://schemas.microsoft.com/office/drawing/2014/main" id="{DEF1451D-B6A1-4704-A941-E48FA3914715}"/>
              </a:ext>
            </a:extLst>
          </p:cNvPr>
          <p:cNvPicPr preferRelativeResize="0">
            <a:picLocks/>
          </p:cNvPicPr>
          <p:nvPr userDrawn="1"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1681048" y="7043434"/>
            <a:ext cx="378000" cy="144000"/>
          </a:xfrm>
          <a:prstGeom prst="rect">
            <a:avLst/>
          </a:prstGeom>
        </p:spPr>
      </p:pic>
      <p:sp>
        <p:nvSpPr>
          <p:cNvPr id="124" name="Titel 123">
            <a:extLst>
              <a:ext uri="{FF2B5EF4-FFF2-40B4-BE49-F238E27FC236}">
                <a16:creationId xmlns:a16="http://schemas.microsoft.com/office/drawing/2014/main" id="{B3407580-EBB8-4AA5-B546-D1F3744C9C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45313" y="267973"/>
            <a:ext cx="2260112" cy="920153"/>
          </a:xfrm>
        </p:spPr>
        <p:txBody>
          <a:bodyPr lIns="0" tIns="0" rIns="0" bIns="0" rtlCol="0">
            <a:noAutofit/>
          </a:bodyPr>
          <a:lstStyle>
            <a:lvl1pPr algn="r">
              <a:defRPr sz="3100" b="1"/>
            </a:lvl1pPr>
          </a:lstStyle>
          <a:p>
            <a:pPr rtl="0"/>
            <a:r>
              <a:rPr lang="nl-NL" noProof="0"/>
              <a:t>PRODUCT</a:t>
            </a:r>
            <a:br>
              <a:rPr lang="nl-NL" noProof="0"/>
            </a:br>
            <a:r>
              <a:rPr lang="nl-NL" noProof="0"/>
              <a:t>ROADMAP</a:t>
            </a:r>
          </a:p>
        </p:txBody>
      </p:sp>
      <p:sp>
        <p:nvSpPr>
          <p:cNvPr id="126" name="Tijdelijke aanduiding voor tekst 125">
            <a:extLst>
              <a:ext uri="{FF2B5EF4-FFF2-40B4-BE49-F238E27FC236}">
                <a16:creationId xmlns:a16="http://schemas.microsoft.com/office/drawing/2014/main" id="{61E9C073-FC12-4172-943F-F20E258E608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167711" y="1895661"/>
            <a:ext cx="914400" cy="304102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20XX</a:t>
            </a:r>
          </a:p>
        </p:txBody>
      </p:sp>
      <p:sp>
        <p:nvSpPr>
          <p:cNvPr id="127" name="Tijdelijke aanduiding voor tekst 125">
            <a:extLst>
              <a:ext uri="{FF2B5EF4-FFF2-40B4-BE49-F238E27FC236}">
                <a16:creationId xmlns:a16="http://schemas.microsoft.com/office/drawing/2014/main" id="{0C7C304C-05C9-4DB2-B0B0-74D44D8D141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170254" y="2204148"/>
            <a:ext cx="1407768" cy="638087"/>
          </a:xfrm>
        </p:spPr>
        <p:txBody>
          <a:bodyPr rtlCol="0">
            <a:noAutofit/>
          </a:bodyPr>
          <a:lstStyle>
            <a:lvl1pPr marL="0" indent="0" algn="l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129" name="Tijdelijke aanduiding voor tekst 125">
            <a:extLst>
              <a:ext uri="{FF2B5EF4-FFF2-40B4-BE49-F238E27FC236}">
                <a16:creationId xmlns:a16="http://schemas.microsoft.com/office/drawing/2014/main" id="{F57246CD-9926-4879-B191-79E7A54314A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167711" y="3343572"/>
            <a:ext cx="914400" cy="304102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20XX</a:t>
            </a:r>
          </a:p>
        </p:txBody>
      </p:sp>
      <p:sp>
        <p:nvSpPr>
          <p:cNvPr id="130" name="Tijdelijke aanduiding voor tekst 125">
            <a:extLst>
              <a:ext uri="{FF2B5EF4-FFF2-40B4-BE49-F238E27FC236}">
                <a16:creationId xmlns:a16="http://schemas.microsoft.com/office/drawing/2014/main" id="{9936E90E-F2B3-4E38-B811-25ED33DA3A9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5170254" y="3652059"/>
            <a:ext cx="1407768" cy="638087"/>
          </a:xfrm>
        </p:spPr>
        <p:txBody>
          <a:bodyPr rtlCol="0">
            <a:noAutofit/>
          </a:bodyPr>
          <a:lstStyle>
            <a:lvl1pPr marL="0" indent="0" algn="l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131" name="Tijdelijke aanduiding voor tekst 125">
            <a:extLst>
              <a:ext uri="{FF2B5EF4-FFF2-40B4-BE49-F238E27FC236}">
                <a16:creationId xmlns:a16="http://schemas.microsoft.com/office/drawing/2014/main" id="{09319DEE-EC4D-4A76-B160-394553CFA6C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167711" y="4791483"/>
            <a:ext cx="914400" cy="304102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20XX</a:t>
            </a:r>
          </a:p>
        </p:txBody>
      </p:sp>
      <p:sp>
        <p:nvSpPr>
          <p:cNvPr id="132" name="Tijdelijke aanduiding voor tekst 125">
            <a:extLst>
              <a:ext uri="{FF2B5EF4-FFF2-40B4-BE49-F238E27FC236}">
                <a16:creationId xmlns:a16="http://schemas.microsoft.com/office/drawing/2014/main" id="{1FD9D20E-0961-46BE-87E2-F9C4F76B60C4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5170254" y="5099970"/>
            <a:ext cx="1407768" cy="638087"/>
          </a:xfrm>
        </p:spPr>
        <p:txBody>
          <a:bodyPr rtlCol="0">
            <a:noAutofit/>
          </a:bodyPr>
          <a:lstStyle>
            <a:lvl1pPr marL="0" indent="0" algn="l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133" name="Tijdelijke aanduiding voor tekst 125">
            <a:extLst>
              <a:ext uri="{FF2B5EF4-FFF2-40B4-BE49-F238E27FC236}">
                <a16:creationId xmlns:a16="http://schemas.microsoft.com/office/drawing/2014/main" id="{43063DE6-06A7-4B93-A9B1-56B792F462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167711" y="6239394"/>
            <a:ext cx="914400" cy="304102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20XX</a:t>
            </a:r>
          </a:p>
        </p:txBody>
      </p:sp>
      <p:sp>
        <p:nvSpPr>
          <p:cNvPr id="134" name="Tijdelijke aanduiding voor tekst 125">
            <a:extLst>
              <a:ext uri="{FF2B5EF4-FFF2-40B4-BE49-F238E27FC236}">
                <a16:creationId xmlns:a16="http://schemas.microsoft.com/office/drawing/2014/main" id="{CC35E657-25FD-4CFB-93D1-5D8FDFD4205C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5170254" y="6547881"/>
            <a:ext cx="1407768" cy="638087"/>
          </a:xfrm>
        </p:spPr>
        <p:txBody>
          <a:bodyPr rtlCol="0">
            <a:noAutofit/>
          </a:bodyPr>
          <a:lstStyle>
            <a:lvl1pPr marL="0" indent="0" algn="l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135" name="Tijdelijke aanduiding voor tekst 125">
            <a:extLst>
              <a:ext uri="{FF2B5EF4-FFF2-40B4-BE49-F238E27FC236}">
                <a16:creationId xmlns:a16="http://schemas.microsoft.com/office/drawing/2014/main" id="{D4A639A1-4C42-4815-9CE3-2E8328F3658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167711" y="7687306"/>
            <a:ext cx="914400" cy="304102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20XX</a:t>
            </a:r>
          </a:p>
        </p:txBody>
      </p:sp>
      <p:sp>
        <p:nvSpPr>
          <p:cNvPr id="136" name="Tijdelijke aanduiding voor tekst 125">
            <a:extLst>
              <a:ext uri="{FF2B5EF4-FFF2-40B4-BE49-F238E27FC236}">
                <a16:creationId xmlns:a16="http://schemas.microsoft.com/office/drawing/2014/main" id="{B3269007-346F-4FD2-B1DF-C0ABF16C69E1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5170254" y="7995793"/>
            <a:ext cx="1407768" cy="638087"/>
          </a:xfrm>
        </p:spPr>
        <p:txBody>
          <a:bodyPr rtlCol="0">
            <a:noAutofit/>
          </a:bodyPr>
          <a:lstStyle>
            <a:lvl1pPr marL="0" indent="0" algn="l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137" name="Tijdelijke aanduiding voor tekst 125">
            <a:extLst>
              <a:ext uri="{FF2B5EF4-FFF2-40B4-BE49-F238E27FC236}">
                <a16:creationId xmlns:a16="http://schemas.microsoft.com/office/drawing/2014/main" id="{2DD4B9A1-260C-47E9-85AF-839662A27B09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77302" y="1175082"/>
            <a:ext cx="914400" cy="304102"/>
          </a:xfrm>
        </p:spPr>
        <p:txBody>
          <a:bodyPr rtlCol="0">
            <a:noAutofit/>
          </a:bodyPr>
          <a:lstStyle>
            <a:lvl1pPr marL="0" indent="0" algn="r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20XX</a:t>
            </a:r>
          </a:p>
        </p:txBody>
      </p:sp>
      <p:sp>
        <p:nvSpPr>
          <p:cNvPr id="138" name="Tijdelijke aanduiding voor tekst 125">
            <a:extLst>
              <a:ext uri="{FF2B5EF4-FFF2-40B4-BE49-F238E27FC236}">
                <a16:creationId xmlns:a16="http://schemas.microsoft.com/office/drawing/2014/main" id="{1DDF711E-F1E1-4741-BED9-423C39E062A1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283934" y="1479193"/>
            <a:ext cx="1407768" cy="638087"/>
          </a:xfrm>
        </p:spPr>
        <p:txBody>
          <a:bodyPr rtlCol="0">
            <a:noAutofit/>
          </a:bodyPr>
          <a:lstStyle>
            <a:lvl1pPr marL="0" indent="0" algn="r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139" name="Tijdelijke aanduiding voor tekst 125">
            <a:extLst>
              <a:ext uri="{FF2B5EF4-FFF2-40B4-BE49-F238E27FC236}">
                <a16:creationId xmlns:a16="http://schemas.microsoft.com/office/drawing/2014/main" id="{77BB882E-219A-476E-8B3E-23001520D76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77302" y="2627477"/>
            <a:ext cx="914400" cy="304102"/>
          </a:xfrm>
        </p:spPr>
        <p:txBody>
          <a:bodyPr rtlCol="0">
            <a:noAutofit/>
          </a:bodyPr>
          <a:lstStyle>
            <a:lvl1pPr marL="0" indent="0" algn="r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20XX</a:t>
            </a:r>
          </a:p>
        </p:txBody>
      </p:sp>
      <p:sp>
        <p:nvSpPr>
          <p:cNvPr id="140" name="Tijdelijke aanduiding voor tekst 125">
            <a:extLst>
              <a:ext uri="{FF2B5EF4-FFF2-40B4-BE49-F238E27FC236}">
                <a16:creationId xmlns:a16="http://schemas.microsoft.com/office/drawing/2014/main" id="{89DFFD7A-9DD2-44B5-99C2-25902B382824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283934" y="2931588"/>
            <a:ext cx="1407768" cy="638087"/>
          </a:xfrm>
        </p:spPr>
        <p:txBody>
          <a:bodyPr rtlCol="0">
            <a:noAutofit/>
          </a:bodyPr>
          <a:lstStyle>
            <a:lvl1pPr marL="0" indent="0" algn="r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141" name="Tijdelijke aanduiding voor tekst 125">
            <a:extLst>
              <a:ext uri="{FF2B5EF4-FFF2-40B4-BE49-F238E27FC236}">
                <a16:creationId xmlns:a16="http://schemas.microsoft.com/office/drawing/2014/main" id="{F30C0AAF-6652-4351-8462-0E29AB69924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77302" y="4079872"/>
            <a:ext cx="914400" cy="304102"/>
          </a:xfrm>
        </p:spPr>
        <p:txBody>
          <a:bodyPr rtlCol="0">
            <a:noAutofit/>
          </a:bodyPr>
          <a:lstStyle>
            <a:lvl1pPr marL="0" indent="0" algn="r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20XX</a:t>
            </a:r>
          </a:p>
        </p:txBody>
      </p:sp>
      <p:sp>
        <p:nvSpPr>
          <p:cNvPr id="142" name="Tijdelijke aanduiding voor tekst 125">
            <a:extLst>
              <a:ext uri="{FF2B5EF4-FFF2-40B4-BE49-F238E27FC236}">
                <a16:creationId xmlns:a16="http://schemas.microsoft.com/office/drawing/2014/main" id="{CD8B9314-7C43-4A64-BE27-81EC4D690E96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283934" y="4383983"/>
            <a:ext cx="1407768" cy="638087"/>
          </a:xfrm>
        </p:spPr>
        <p:txBody>
          <a:bodyPr rtlCol="0">
            <a:noAutofit/>
          </a:bodyPr>
          <a:lstStyle>
            <a:lvl1pPr marL="0" indent="0" algn="r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143" name="Tijdelijke aanduiding voor tekst 125">
            <a:extLst>
              <a:ext uri="{FF2B5EF4-FFF2-40B4-BE49-F238E27FC236}">
                <a16:creationId xmlns:a16="http://schemas.microsoft.com/office/drawing/2014/main" id="{76C8DAF6-BCAA-4A6A-8584-CBACCC55D4A9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77302" y="5532268"/>
            <a:ext cx="914400" cy="304102"/>
          </a:xfrm>
        </p:spPr>
        <p:txBody>
          <a:bodyPr rtlCol="0">
            <a:noAutofit/>
          </a:bodyPr>
          <a:lstStyle>
            <a:lvl1pPr marL="0" indent="0" algn="r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20XX</a:t>
            </a:r>
          </a:p>
        </p:txBody>
      </p:sp>
      <p:sp>
        <p:nvSpPr>
          <p:cNvPr id="144" name="Tijdelijke aanduiding voor tekst 125">
            <a:extLst>
              <a:ext uri="{FF2B5EF4-FFF2-40B4-BE49-F238E27FC236}">
                <a16:creationId xmlns:a16="http://schemas.microsoft.com/office/drawing/2014/main" id="{67BC4A97-C4FB-421D-94A4-6782498E5DBE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283934" y="5836379"/>
            <a:ext cx="1407768" cy="638087"/>
          </a:xfrm>
        </p:spPr>
        <p:txBody>
          <a:bodyPr rtlCol="0">
            <a:noAutofit/>
          </a:bodyPr>
          <a:lstStyle>
            <a:lvl1pPr marL="0" indent="0" algn="r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145" name="Tijdelijke aanduiding voor tekst 125">
            <a:extLst>
              <a:ext uri="{FF2B5EF4-FFF2-40B4-BE49-F238E27FC236}">
                <a16:creationId xmlns:a16="http://schemas.microsoft.com/office/drawing/2014/main" id="{0E9F45AE-C3A2-491A-B767-3DDAD7726AFE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777302" y="6984664"/>
            <a:ext cx="914400" cy="304102"/>
          </a:xfrm>
        </p:spPr>
        <p:txBody>
          <a:bodyPr rtlCol="0">
            <a:noAutofit/>
          </a:bodyPr>
          <a:lstStyle>
            <a:lvl1pPr marL="0" indent="0" algn="r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20XX</a:t>
            </a:r>
          </a:p>
        </p:txBody>
      </p:sp>
      <p:sp>
        <p:nvSpPr>
          <p:cNvPr id="146" name="Tijdelijke aanduiding voor tekst 125">
            <a:extLst>
              <a:ext uri="{FF2B5EF4-FFF2-40B4-BE49-F238E27FC236}">
                <a16:creationId xmlns:a16="http://schemas.microsoft.com/office/drawing/2014/main" id="{C6C593EB-C5A3-477B-AF33-06A1FC9C2D5A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283934" y="7288775"/>
            <a:ext cx="1407768" cy="638087"/>
          </a:xfrm>
        </p:spPr>
        <p:txBody>
          <a:bodyPr rtlCol="0">
            <a:noAutofit/>
          </a:bodyPr>
          <a:lstStyle>
            <a:lvl1pPr marL="0" indent="0" algn="r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148" name="Tijdelijke aanduiding voor tekst 125">
            <a:extLst>
              <a:ext uri="{FF2B5EF4-FFF2-40B4-BE49-F238E27FC236}">
                <a16:creationId xmlns:a16="http://schemas.microsoft.com/office/drawing/2014/main" id="{1BAD5442-3EEA-4CC9-8722-EE38EFAB42A4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284434" y="7976772"/>
            <a:ext cx="1407768" cy="827894"/>
          </a:xfrm>
        </p:spPr>
        <p:txBody>
          <a:bodyPr rtlCol="0">
            <a:noAutofit/>
          </a:bodyPr>
          <a:lstStyle>
            <a:lvl1pPr marL="0" indent="0" algn="l">
              <a:buNone/>
              <a:defRPr sz="31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20XX</a:t>
            </a:r>
            <a:br>
              <a:rPr lang="nl-NL" noProof="0"/>
            </a:br>
            <a:r>
              <a:rPr lang="nl-NL" noProof="0"/>
              <a:t>20JJ</a:t>
            </a:r>
          </a:p>
        </p:txBody>
      </p:sp>
      <p:pic>
        <p:nvPicPr>
          <p:cNvPr id="151" name="Afbeelding 150">
            <a:extLst>
              <a:ext uri="{FF2B5EF4-FFF2-40B4-BE49-F238E27FC236}">
                <a16:creationId xmlns:a16="http://schemas.microsoft.com/office/drawing/2014/main" id="{6E7D6CD0-B65D-490C-BB82-4F861318EB09}"/>
              </a:ext>
            </a:extLst>
          </p:cNvPr>
          <p:cNvPicPr>
            <a:picLocks noChangeAspect="1"/>
          </p:cNvPicPr>
          <p:nvPr userDrawn="1"/>
        </p:nvPicPr>
        <p:blipFill>
          <a:blip r:embed="rId31">
            <a:extLs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1442107" y="8390719"/>
            <a:ext cx="86400" cy="86400"/>
          </a:xfrm>
          <a:prstGeom prst="rect">
            <a:avLst/>
          </a:prstGeom>
        </p:spPr>
      </p:pic>
      <p:pic>
        <p:nvPicPr>
          <p:cNvPr id="152" name="Afbeelding 151">
            <a:extLst>
              <a:ext uri="{FF2B5EF4-FFF2-40B4-BE49-F238E27FC236}">
                <a16:creationId xmlns:a16="http://schemas.microsoft.com/office/drawing/2014/main" id="{1B7EC4F3-1509-4925-BD92-54C58B32BD9F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33">
            <a:extLst>
              <a:ext uri="{96DAC541-7B7A-43D3-8B79-37D633B846F1}">
                <asvg:svgBlip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>
            <a:off x="2145600" y="0"/>
            <a:ext cx="2566800" cy="2060368"/>
          </a:xfrm>
          <a:prstGeom prst="rect">
            <a:avLst/>
          </a:prstGeom>
        </p:spPr>
      </p:pic>
      <p:sp>
        <p:nvSpPr>
          <p:cNvPr id="162" name="Tijdelijke aanduiding voor afbeelding 161">
            <a:extLst>
              <a:ext uri="{FF2B5EF4-FFF2-40B4-BE49-F238E27FC236}">
                <a16:creationId xmlns:a16="http://schemas.microsoft.com/office/drawing/2014/main" id="{F870B909-72EA-4D59-9577-5B30CD8BAECC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>
          <a:xfrm>
            <a:off x="1256502" y="768704"/>
            <a:ext cx="439200" cy="4392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63" name="Tijdelijke aanduiding voor afbeelding 161">
            <a:extLst>
              <a:ext uri="{FF2B5EF4-FFF2-40B4-BE49-F238E27FC236}">
                <a16:creationId xmlns:a16="http://schemas.microsoft.com/office/drawing/2014/main" id="{CDA0B0E1-512A-4F96-9FDF-B4DA609D921F}"/>
              </a:ext>
            </a:extLst>
          </p:cNvPr>
          <p:cNvSpPr>
            <a:spLocks noGrp="1"/>
          </p:cNvSpPr>
          <p:nvPr>
            <p:ph type="pic" sz="quarter" idx="51"/>
          </p:nvPr>
        </p:nvSpPr>
        <p:spPr>
          <a:xfrm>
            <a:off x="1256502" y="2214104"/>
            <a:ext cx="439200" cy="4392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64" name="Tijdelijke aanduiding voor afbeelding 161">
            <a:extLst>
              <a:ext uri="{FF2B5EF4-FFF2-40B4-BE49-F238E27FC236}">
                <a16:creationId xmlns:a16="http://schemas.microsoft.com/office/drawing/2014/main" id="{048F318E-3204-4389-942D-101D5836C9D8}"/>
              </a:ext>
            </a:extLst>
          </p:cNvPr>
          <p:cNvSpPr>
            <a:spLocks noGrp="1"/>
          </p:cNvSpPr>
          <p:nvPr>
            <p:ph type="pic" sz="quarter" idx="52"/>
          </p:nvPr>
        </p:nvSpPr>
        <p:spPr>
          <a:xfrm>
            <a:off x="1256502" y="3659504"/>
            <a:ext cx="439200" cy="4392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65" name="Tijdelijke aanduiding voor afbeelding 161">
            <a:extLst>
              <a:ext uri="{FF2B5EF4-FFF2-40B4-BE49-F238E27FC236}">
                <a16:creationId xmlns:a16="http://schemas.microsoft.com/office/drawing/2014/main" id="{2CCFF41C-8ABD-40A6-B8DE-716AC102A4E1}"/>
              </a:ext>
            </a:extLst>
          </p:cNvPr>
          <p:cNvSpPr>
            <a:spLocks noGrp="1"/>
          </p:cNvSpPr>
          <p:nvPr>
            <p:ph type="pic" sz="quarter" idx="53"/>
          </p:nvPr>
        </p:nvSpPr>
        <p:spPr>
          <a:xfrm>
            <a:off x="1256502" y="5104904"/>
            <a:ext cx="439200" cy="4392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66" name="Tijdelijke aanduiding voor afbeelding 161">
            <a:extLst>
              <a:ext uri="{FF2B5EF4-FFF2-40B4-BE49-F238E27FC236}">
                <a16:creationId xmlns:a16="http://schemas.microsoft.com/office/drawing/2014/main" id="{BD4BA0D9-906A-4550-921F-8DEF8B5F67F5}"/>
              </a:ext>
            </a:extLst>
          </p:cNvPr>
          <p:cNvSpPr>
            <a:spLocks noGrp="1"/>
          </p:cNvSpPr>
          <p:nvPr>
            <p:ph type="pic" sz="quarter" idx="54"/>
          </p:nvPr>
        </p:nvSpPr>
        <p:spPr>
          <a:xfrm>
            <a:off x="1256502" y="6550306"/>
            <a:ext cx="439200" cy="4392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67" name="Tijdelijke aanduiding voor afbeelding 161">
            <a:extLst>
              <a:ext uri="{FF2B5EF4-FFF2-40B4-BE49-F238E27FC236}">
                <a16:creationId xmlns:a16="http://schemas.microsoft.com/office/drawing/2014/main" id="{38A03188-2028-4987-8540-3F92BAA01C04}"/>
              </a:ext>
            </a:extLst>
          </p:cNvPr>
          <p:cNvSpPr>
            <a:spLocks noGrp="1"/>
          </p:cNvSpPr>
          <p:nvPr>
            <p:ph type="pic" sz="quarter" idx="55"/>
          </p:nvPr>
        </p:nvSpPr>
        <p:spPr>
          <a:xfrm>
            <a:off x="5170254" y="1466154"/>
            <a:ext cx="439200" cy="4392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68" name="Tijdelijke aanduiding voor afbeelding 161">
            <a:extLst>
              <a:ext uri="{FF2B5EF4-FFF2-40B4-BE49-F238E27FC236}">
                <a16:creationId xmlns:a16="http://schemas.microsoft.com/office/drawing/2014/main" id="{E852A18B-1B0E-4D14-A3B5-90901651D9AD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>
          <a:xfrm>
            <a:off x="5170254" y="2911554"/>
            <a:ext cx="439200" cy="4392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69" name="Tijdelijke aanduiding voor afbeelding 161">
            <a:extLst>
              <a:ext uri="{FF2B5EF4-FFF2-40B4-BE49-F238E27FC236}">
                <a16:creationId xmlns:a16="http://schemas.microsoft.com/office/drawing/2014/main" id="{E3CBC1C2-A558-473B-B432-5EA0DF907D4F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5170254" y="4356954"/>
            <a:ext cx="439200" cy="4392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70" name="Tijdelijke aanduiding voor afbeelding 161">
            <a:extLst>
              <a:ext uri="{FF2B5EF4-FFF2-40B4-BE49-F238E27FC236}">
                <a16:creationId xmlns:a16="http://schemas.microsoft.com/office/drawing/2014/main" id="{4DE9035A-302D-4F90-9635-EFCB5C1CA7B5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5170254" y="5802354"/>
            <a:ext cx="439200" cy="4392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71" name="Tijdelijke aanduiding voor afbeelding 161">
            <a:extLst>
              <a:ext uri="{FF2B5EF4-FFF2-40B4-BE49-F238E27FC236}">
                <a16:creationId xmlns:a16="http://schemas.microsoft.com/office/drawing/2014/main" id="{E3AC4923-7437-4A2F-9E25-AF9781EC54A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5170254" y="7247756"/>
            <a:ext cx="439200" cy="4392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pic>
        <p:nvPicPr>
          <p:cNvPr id="178" name="Afbeelding 177">
            <a:extLst>
              <a:ext uri="{FF2B5EF4-FFF2-40B4-BE49-F238E27FC236}">
                <a16:creationId xmlns:a16="http://schemas.microsoft.com/office/drawing/2014/main" id="{3149A7F4-4CDA-4E4A-8A0E-916FFE64A687}"/>
              </a:ext>
            </a:extLst>
          </p:cNvPr>
          <p:cNvPicPr preferRelativeResize="0">
            <a:picLocks/>
          </p:cNvPicPr>
          <p:nvPr userDrawn="1"/>
        </p:nvPicPr>
        <p:blipFill>
          <a:blip r:embed="rId35">
            <a:extLst>
              <a:ext uri="{96DAC541-7B7A-43D3-8B79-37D633B846F1}">
                <asvg:svgBlip xmlns:asvg="http://schemas.microsoft.com/office/drawing/2016/SVG/main" r:embed="rId36"/>
              </a:ext>
            </a:extLst>
          </a:blip>
          <a:stretch>
            <a:fillRect/>
          </a:stretch>
        </p:blipFill>
        <p:spPr>
          <a:xfrm>
            <a:off x="4579416" y="1979319"/>
            <a:ext cx="594000" cy="144000"/>
          </a:xfrm>
          <a:prstGeom prst="rect">
            <a:avLst/>
          </a:prstGeom>
        </p:spPr>
      </p:pic>
      <p:pic>
        <p:nvPicPr>
          <p:cNvPr id="179" name="Afbeelding 178">
            <a:extLst>
              <a:ext uri="{FF2B5EF4-FFF2-40B4-BE49-F238E27FC236}">
                <a16:creationId xmlns:a16="http://schemas.microsoft.com/office/drawing/2014/main" id="{16F8F551-DF22-4154-9160-E3D1BE3ED58B}"/>
              </a:ext>
            </a:extLst>
          </p:cNvPr>
          <p:cNvPicPr preferRelativeResize="0">
            <a:picLocks/>
          </p:cNvPicPr>
          <p:nvPr userDrawn="1"/>
        </p:nvPicPr>
        <p:blipFill>
          <a:blip r:embed="rId37">
            <a:extLst>
              <a:ext uri="{96DAC541-7B7A-43D3-8B79-37D633B846F1}">
                <asvg:svgBlip xmlns:asvg="http://schemas.microsoft.com/office/drawing/2016/SVG/main" r:embed="rId38"/>
              </a:ext>
            </a:extLst>
          </a:blip>
          <a:stretch>
            <a:fillRect/>
          </a:stretch>
        </p:blipFill>
        <p:spPr>
          <a:xfrm>
            <a:off x="4579416" y="3417350"/>
            <a:ext cx="594000" cy="144000"/>
          </a:xfrm>
          <a:prstGeom prst="rect">
            <a:avLst/>
          </a:prstGeom>
        </p:spPr>
      </p:pic>
      <p:pic>
        <p:nvPicPr>
          <p:cNvPr id="180" name="Afbeelding 179">
            <a:extLst>
              <a:ext uri="{FF2B5EF4-FFF2-40B4-BE49-F238E27FC236}">
                <a16:creationId xmlns:a16="http://schemas.microsoft.com/office/drawing/2014/main" id="{DFAB86E6-909B-4AA9-8F44-2A7709C04949}"/>
              </a:ext>
            </a:extLst>
          </p:cNvPr>
          <p:cNvPicPr preferRelativeResize="0">
            <a:picLocks/>
          </p:cNvPicPr>
          <p:nvPr userDrawn="1"/>
        </p:nvPicPr>
        <p:blipFill>
          <a:blip r:embed="rId39">
            <a:extLst>
              <a:ext uri="{96DAC541-7B7A-43D3-8B79-37D633B846F1}">
                <asvg:svgBlip xmlns:asvg="http://schemas.microsoft.com/office/drawing/2016/SVG/main" r:embed="rId40"/>
              </a:ext>
            </a:extLst>
          </a:blip>
          <a:stretch>
            <a:fillRect/>
          </a:stretch>
        </p:blipFill>
        <p:spPr>
          <a:xfrm>
            <a:off x="4579416" y="4866034"/>
            <a:ext cx="594000" cy="144000"/>
          </a:xfrm>
          <a:prstGeom prst="rect">
            <a:avLst/>
          </a:prstGeom>
        </p:spPr>
      </p:pic>
      <p:pic>
        <p:nvPicPr>
          <p:cNvPr id="157" name="Afbeelding 156">
            <a:extLst>
              <a:ext uri="{FF2B5EF4-FFF2-40B4-BE49-F238E27FC236}">
                <a16:creationId xmlns:a16="http://schemas.microsoft.com/office/drawing/2014/main" id="{12B89D1D-8F9E-48DE-B231-5DDE8D36E103}"/>
              </a:ext>
            </a:extLst>
          </p:cNvPr>
          <p:cNvPicPr>
            <a:picLocks noChangeAspect="1"/>
          </p:cNvPicPr>
          <p:nvPr userDrawn="1"/>
        </p:nvPicPr>
        <p:blipFill>
          <a:blip r:embed="rId41">
            <a:extLs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>
            <a:off x="2152832" y="5009312"/>
            <a:ext cx="2566800" cy="1385056"/>
          </a:xfrm>
          <a:prstGeom prst="rect">
            <a:avLst/>
          </a:prstGeom>
        </p:spPr>
      </p:pic>
      <p:pic>
        <p:nvPicPr>
          <p:cNvPr id="153" name="Afbeelding 152">
            <a:extLst>
              <a:ext uri="{FF2B5EF4-FFF2-40B4-BE49-F238E27FC236}">
                <a16:creationId xmlns:a16="http://schemas.microsoft.com/office/drawing/2014/main" id="{4158ADA4-93AF-432F-98CD-D9F668C98B75}"/>
              </a:ext>
            </a:extLst>
          </p:cNvPr>
          <p:cNvPicPr>
            <a:picLocks noChangeAspect="1"/>
          </p:cNvPicPr>
          <p:nvPr userDrawn="1"/>
        </p:nvPicPr>
        <p:blipFill>
          <a:blip r:embed="rId41">
            <a:extLs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>
            <a:off x="2148738" y="3555065"/>
            <a:ext cx="2566800" cy="1385056"/>
          </a:xfrm>
          <a:prstGeom prst="rect">
            <a:avLst/>
          </a:prstGeom>
        </p:spPr>
      </p:pic>
      <p:pic>
        <p:nvPicPr>
          <p:cNvPr id="99" name="Afbeelding 98" descr="Een close-up van een logo&#10;&#10;Beschrijving gegenereerd met een zeer hoge betrouwbaarheid">
            <a:extLst>
              <a:ext uri="{FF2B5EF4-FFF2-40B4-BE49-F238E27FC236}">
                <a16:creationId xmlns:a16="http://schemas.microsoft.com/office/drawing/2014/main" id="{032C3018-06F9-4DE4-BFE6-0E9FCBBDABEE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640875" y="3107912"/>
            <a:ext cx="1416113" cy="1397770"/>
          </a:xfrm>
          <a:prstGeom prst="rect">
            <a:avLst/>
          </a:prstGeom>
        </p:spPr>
      </p:pic>
      <p:sp>
        <p:nvSpPr>
          <p:cNvPr id="100" name="Tijdelijke aanduiding voor afbeelding 73">
            <a:extLst>
              <a:ext uri="{FF2B5EF4-FFF2-40B4-BE49-F238E27FC236}">
                <a16:creationId xmlns:a16="http://schemas.microsoft.com/office/drawing/2014/main" id="{A87F9CD2-C878-4F63-863E-C34F056E00C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631876" y="3090813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pic>
        <p:nvPicPr>
          <p:cNvPr id="103" name="Afbeelding 102" descr="Een close-up van een logo&#10;&#10;Beschrijving gegenereerd met een zeer hoge betrouwbaarheid">
            <a:extLst>
              <a:ext uri="{FF2B5EF4-FFF2-40B4-BE49-F238E27FC236}">
                <a16:creationId xmlns:a16="http://schemas.microsoft.com/office/drawing/2014/main" id="{4AFB5FB4-1CBF-4F80-A9F9-873851BF8A1B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649091" y="4547626"/>
            <a:ext cx="1416113" cy="1397770"/>
          </a:xfrm>
          <a:prstGeom prst="rect">
            <a:avLst/>
          </a:prstGeom>
        </p:spPr>
      </p:pic>
      <p:sp>
        <p:nvSpPr>
          <p:cNvPr id="104" name="Tijdelijke aanduiding voor afbeelding 73">
            <a:extLst>
              <a:ext uri="{FF2B5EF4-FFF2-40B4-BE49-F238E27FC236}">
                <a16:creationId xmlns:a16="http://schemas.microsoft.com/office/drawing/2014/main" id="{9F0D59E8-AB95-48A3-A6C7-D58CFAD149A4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631876" y="4530527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pic>
        <p:nvPicPr>
          <p:cNvPr id="181" name="Afbeelding 180">
            <a:extLst>
              <a:ext uri="{FF2B5EF4-FFF2-40B4-BE49-F238E27FC236}">
                <a16:creationId xmlns:a16="http://schemas.microsoft.com/office/drawing/2014/main" id="{9E752783-DDE2-44F7-B86A-1EF50472DCD7}"/>
              </a:ext>
            </a:extLst>
          </p:cNvPr>
          <p:cNvPicPr preferRelativeResize="0">
            <a:picLocks/>
          </p:cNvPicPr>
          <p:nvPr userDrawn="1"/>
        </p:nvPicPr>
        <p:blipFill>
          <a:blip r:embed="rId43">
            <a:extLst>
              <a:ext uri="{96DAC541-7B7A-43D3-8B79-37D633B846F1}">
                <asvg:svgBlip xmlns:asvg="http://schemas.microsoft.com/office/drawing/2016/SVG/main" r:embed="rId44"/>
              </a:ext>
            </a:extLst>
          </a:blip>
          <a:stretch>
            <a:fillRect/>
          </a:stretch>
        </p:blipFill>
        <p:spPr>
          <a:xfrm>
            <a:off x="4579416" y="6317529"/>
            <a:ext cx="594000" cy="144000"/>
          </a:xfrm>
          <a:prstGeom prst="rect">
            <a:avLst/>
          </a:prstGeom>
        </p:spPr>
      </p:pic>
      <p:pic>
        <p:nvPicPr>
          <p:cNvPr id="107" name="Afbeelding 106" descr="Een close-up van een logo&#10;&#10;Beschrijving gegenereerd met een zeer hoge betrouwbaarheid">
            <a:extLst>
              <a:ext uri="{FF2B5EF4-FFF2-40B4-BE49-F238E27FC236}">
                <a16:creationId xmlns:a16="http://schemas.microsoft.com/office/drawing/2014/main" id="{BEA68911-A091-421B-BD18-C7DE7DD3074D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654756" y="5996858"/>
            <a:ext cx="1416113" cy="1397770"/>
          </a:xfrm>
          <a:prstGeom prst="rect">
            <a:avLst/>
          </a:prstGeom>
        </p:spPr>
      </p:pic>
      <p:sp>
        <p:nvSpPr>
          <p:cNvPr id="108" name="Tijdelijke aanduiding voor afbeelding 73">
            <a:extLst>
              <a:ext uri="{FF2B5EF4-FFF2-40B4-BE49-F238E27FC236}">
                <a16:creationId xmlns:a16="http://schemas.microsoft.com/office/drawing/2014/main" id="{FFA6074B-E2C1-4676-BABB-F9A4E168F48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631876" y="5979759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pic>
        <p:nvPicPr>
          <p:cNvPr id="182" name="Afbeelding 181">
            <a:extLst>
              <a:ext uri="{FF2B5EF4-FFF2-40B4-BE49-F238E27FC236}">
                <a16:creationId xmlns:a16="http://schemas.microsoft.com/office/drawing/2014/main" id="{527C0226-D714-4BF7-911E-5D62B88B7447}"/>
              </a:ext>
            </a:extLst>
          </p:cNvPr>
          <p:cNvPicPr preferRelativeResize="0">
            <a:picLocks/>
          </p:cNvPicPr>
          <p:nvPr userDrawn="1"/>
        </p:nvPicPr>
        <p:blipFill>
          <a:blip r:embed="rId45">
            <a:extLst>
              <a:ext uri="{96DAC541-7B7A-43D3-8B79-37D633B846F1}">
                <asvg:svgBlip xmlns:asvg="http://schemas.microsoft.com/office/drawing/2016/SVG/main" r:embed="rId46"/>
              </a:ext>
            </a:extLst>
          </a:blip>
          <a:stretch>
            <a:fillRect/>
          </a:stretch>
        </p:blipFill>
        <p:spPr>
          <a:xfrm>
            <a:off x="4579416" y="7765280"/>
            <a:ext cx="594000" cy="144000"/>
          </a:xfrm>
          <a:prstGeom prst="rect">
            <a:avLst/>
          </a:prstGeom>
        </p:spPr>
      </p:pic>
      <p:pic>
        <p:nvPicPr>
          <p:cNvPr id="111" name="Afbeelding 110" descr="Een close-up van een logo&#10;&#10;Beschrijving gegenereerd met een zeer hoge betrouwbaarheid">
            <a:extLst>
              <a:ext uri="{FF2B5EF4-FFF2-40B4-BE49-F238E27FC236}">
                <a16:creationId xmlns:a16="http://schemas.microsoft.com/office/drawing/2014/main" id="{2BBFF7AD-7F35-4F2A-9989-3561F0CE6A7A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657307" y="7446090"/>
            <a:ext cx="1416113" cy="1397770"/>
          </a:xfrm>
          <a:prstGeom prst="rect">
            <a:avLst/>
          </a:prstGeom>
        </p:spPr>
      </p:pic>
      <p:sp>
        <p:nvSpPr>
          <p:cNvPr id="112" name="Tijdelijke aanduiding voor afbeelding 73">
            <a:extLst>
              <a:ext uri="{FF2B5EF4-FFF2-40B4-BE49-F238E27FC236}">
                <a16:creationId xmlns:a16="http://schemas.microsoft.com/office/drawing/2014/main" id="{B6C2A255-BD7D-48FE-9AC9-EA2DBD4B940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631876" y="7428991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pic>
        <p:nvPicPr>
          <p:cNvPr id="183" name="Afbeelding 182">
            <a:extLst>
              <a:ext uri="{FF2B5EF4-FFF2-40B4-BE49-F238E27FC236}">
                <a16:creationId xmlns:a16="http://schemas.microsoft.com/office/drawing/2014/main" id="{4B2E0E94-8E68-4B4C-8A38-B19A52D69894}"/>
              </a:ext>
            </a:extLst>
          </p:cNvPr>
          <p:cNvPicPr preferRelativeResize="0">
            <a:picLocks/>
          </p:cNvPicPr>
          <p:nvPr userDrawn="1"/>
        </p:nvPicPr>
        <p:blipFill>
          <a:blip r:embed="rId47">
            <a:extLst>
              <a:ext uri="{96DAC541-7B7A-43D3-8B79-37D633B846F1}">
                <asvg:svgBlip xmlns:asvg="http://schemas.microsoft.com/office/drawing/2016/SVG/main" r:embed="rId48"/>
              </a:ext>
            </a:extLst>
          </a:blip>
          <a:stretch>
            <a:fillRect/>
          </a:stretch>
        </p:blipFill>
        <p:spPr>
          <a:xfrm>
            <a:off x="3425663" y="7822766"/>
            <a:ext cx="1296000" cy="1308706"/>
          </a:xfrm>
          <a:prstGeom prst="rect">
            <a:avLst/>
          </a:prstGeom>
        </p:spPr>
      </p:pic>
      <p:pic>
        <p:nvPicPr>
          <p:cNvPr id="159" name="Afbeelding 158">
            <a:extLst>
              <a:ext uri="{FF2B5EF4-FFF2-40B4-BE49-F238E27FC236}">
                <a16:creationId xmlns:a16="http://schemas.microsoft.com/office/drawing/2014/main" id="{A5488CC7-053D-4AC5-AE92-5E975339AA56}"/>
              </a:ext>
            </a:extLst>
          </p:cNvPr>
          <p:cNvPicPr>
            <a:picLocks noChangeAspect="1"/>
          </p:cNvPicPr>
          <p:nvPr userDrawn="1"/>
        </p:nvPicPr>
        <p:blipFill>
          <a:blip r:embed="rId41">
            <a:extLs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>
            <a:off x="2153339" y="6443645"/>
            <a:ext cx="2566800" cy="1385056"/>
          </a:xfrm>
          <a:prstGeom prst="rect">
            <a:avLst/>
          </a:prstGeom>
        </p:spPr>
      </p:pic>
      <p:pic>
        <p:nvPicPr>
          <p:cNvPr id="184" name="Afbeelding 183">
            <a:extLst>
              <a:ext uri="{FF2B5EF4-FFF2-40B4-BE49-F238E27FC236}">
                <a16:creationId xmlns:a16="http://schemas.microsoft.com/office/drawing/2014/main" id="{46B3D8DB-F765-46B6-82B1-506B5A369130}"/>
              </a:ext>
            </a:extLst>
          </p:cNvPr>
          <p:cNvPicPr>
            <a:picLocks noChangeAspect="1"/>
          </p:cNvPicPr>
          <p:nvPr userDrawn="1"/>
        </p:nvPicPr>
        <p:blipFill>
          <a:blip r:embed="rId41">
            <a:extLs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>
            <a:off x="2145600" y="2140857"/>
            <a:ext cx="2566800" cy="1385056"/>
          </a:xfrm>
          <a:prstGeom prst="rect">
            <a:avLst/>
          </a:prstGeom>
        </p:spPr>
      </p:pic>
      <p:pic>
        <p:nvPicPr>
          <p:cNvPr id="92" name="Afbeelding 91" descr="Een close-up van een logo&#10;&#10;Beschrijving gegenereerd met een zeer hoge betrouwbaarheid">
            <a:extLst>
              <a:ext uri="{FF2B5EF4-FFF2-40B4-BE49-F238E27FC236}">
                <a16:creationId xmlns:a16="http://schemas.microsoft.com/office/drawing/2014/main" id="{F144D1E4-253E-4973-990D-A790780C28F3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622878" y="1657315"/>
            <a:ext cx="1416113" cy="1397770"/>
          </a:xfrm>
          <a:prstGeom prst="rect">
            <a:avLst/>
          </a:prstGeom>
        </p:spPr>
      </p:pic>
      <p:sp>
        <p:nvSpPr>
          <p:cNvPr id="75" name="Tijdelijke aanduiding voor afbeelding 73">
            <a:extLst>
              <a:ext uri="{FF2B5EF4-FFF2-40B4-BE49-F238E27FC236}">
                <a16:creationId xmlns:a16="http://schemas.microsoft.com/office/drawing/2014/main" id="{79E08CEB-DD89-4B29-8641-C4EE0A4853B3}"/>
              </a:ext>
            </a:extLst>
          </p:cNvPr>
          <p:cNvSpPr>
            <a:spLocks noGrp="1"/>
          </p:cNvSpPr>
          <p:nvPr userDrawn="1">
            <p:ph type="pic" sz="quarter" idx="11"/>
          </p:nvPr>
        </p:nvSpPr>
        <p:spPr>
          <a:xfrm>
            <a:off x="3631876" y="1640216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4160577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8" userDrawn="1">
          <p15:clr>
            <a:srgbClr val="FBAE40"/>
          </p15:clr>
        </p15:guide>
        <p15:guide id="2" pos="2160" userDrawn="1">
          <p15:clr>
            <a:srgbClr val="FBAE40"/>
          </p15:clr>
        </p15:guide>
        <p15:guide id="3" pos="164" userDrawn="1">
          <p15:clr>
            <a:srgbClr val="FBAE40"/>
          </p15:clr>
        </p15:guide>
        <p15:guide id="4" pos="4156" userDrawn="1">
          <p15:clr>
            <a:srgbClr val="FBAE40"/>
          </p15:clr>
        </p15:guide>
        <p15:guide id="12" orient="horz" pos="560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nl-NL" noProof="0"/>
              <a:t>MM.DD.20XX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nl-NL" noProof="0"/>
              <a:t>EEN VOETTEKST TOEVOEGEN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075BE66-B004-4B62-93B5-6C3A07EE5DEC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12744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svg"/><Relationship Id="rId13" Type="http://schemas.openxmlformats.org/officeDocument/2006/relationships/image" Target="../media/image58.png"/><Relationship Id="rId18" Type="http://schemas.openxmlformats.org/officeDocument/2006/relationships/image" Target="../media/image63.svg"/><Relationship Id="rId3" Type="http://schemas.openxmlformats.org/officeDocument/2006/relationships/image" Target="../media/image48.png"/><Relationship Id="rId21" Type="http://schemas.openxmlformats.org/officeDocument/2006/relationships/image" Target="../media/image66.jpeg"/><Relationship Id="rId7" Type="http://schemas.openxmlformats.org/officeDocument/2006/relationships/image" Target="../media/image52.png"/><Relationship Id="rId12" Type="http://schemas.openxmlformats.org/officeDocument/2006/relationships/image" Target="../media/image57.svg"/><Relationship Id="rId17" Type="http://schemas.openxmlformats.org/officeDocument/2006/relationships/image" Target="../media/image62.png"/><Relationship Id="rId25" Type="http://schemas.openxmlformats.org/officeDocument/2006/relationships/image" Target="../media/image7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61.svg"/><Relationship Id="rId20" Type="http://schemas.openxmlformats.org/officeDocument/2006/relationships/image" Target="../media/image6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1.svg"/><Relationship Id="rId11" Type="http://schemas.openxmlformats.org/officeDocument/2006/relationships/image" Target="../media/image56.png"/><Relationship Id="rId24" Type="http://schemas.openxmlformats.org/officeDocument/2006/relationships/image" Target="../media/image69.jpeg"/><Relationship Id="rId5" Type="http://schemas.openxmlformats.org/officeDocument/2006/relationships/image" Target="../media/image50.png"/><Relationship Id="rId15" Type="http://schemas.openxmlformats.org/officeDocument/2006/relationships/image" Target="../media/image60.png"/><Relationship Id="rId23" Type="http://schemas.openxmlformats.org/officeDocument/2006/relationships/image" Target="../media/image68.jpeg"/><Relationship Id="rId10" Type="http://schemas.openxmlformats.org/officeDocument/2006/relationships/image" Target="../media/image55.svg"/><Relationship Id="rId19" Type="http://schemas.openxmlformats.org/officeDocument/2006/relationships/image" Target="../media/image64.jpeg"/><Relationship Id="rId4" Type="http://schemas.openxmlformats.org/officeDocument/2006/relationships/image" Target="../media/image49.svg"/><Relationship Id="rId9" Type="http://schemas.openxmlformats.org/officeDocument/2006/relationships/image" Target="../media/image54.png"/><Relationship Id="rId14" Type="http://schemas.openxmlformats.org/officeDocument/2006/relationships/image" Target="../media/image59.svg"/><Relationship Id="rId22" Type="http://schemas.openxmlformats.org/officeDocument/2006/relationships/image" Target="../media/image6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1">
            <a:extLst>
              <a:ext uri="{FF2B5EF4-FFF2-40B4-BE49-F238E27FC236}">
                <a16:creationId xmlns:a16="http://schemas.microsoft.com/office/drawing/2014/main" id="{C803EFAB-E587-4BF1-B44C-A7424E4C8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9883" y="75540"/>
            <a:ext cx="2260112" cy="575234"/>
          </a:xfrm>
        </p:spPr>
        <p:txBody>
          <a:bodyPr rtlCol="0"/>
          <a:lstStyle/>
          <a:p>
            <a:pPr algn="l" rtl="0"/>
            <a:r>
              <a:rPr lang="nl-NL" sz="2000" dirty="0"/>
              <a:t>CO2 Factsheet </a:t>
            </a:r>
          </a:p>
        </p:txBody>
      </p:sp>
      <p:sp>
        <p:nvSpPr>
          <p:cNvPr id="33" name="Tijdelijke aanduiding voor tekst 32">
            <a:extLst>
              <a:ext uri="{FF2B5EF4-FFF2-40B4-BE49-F238E27FC236}">
                <a16:creationId xmlns:a16="http://schemas.microsoft.com/office/drawing/2014/main" id="{CC616A15-98AE-445C-9F92-21A3FD16B02E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r>
              <a:rPr lang="nl-NL"/>
              <a:t>2050</a:t>
            </a:r>
          </a:p>
        </p:txBody>
      </p:sp>
      <p:sp>
        <p:nvSpPr>
          <p:cNvPr id="34" name="Tijdelijke aanduiding voor tekst 33">
            <a:extLst>
              <a:ext uri="{FF2B5EF4-FFF2-40B4-BE49-F238E27FC236}">
                <a16:creationId xmlns:a16="http://schemas.microsoft.com/office/drawing/2014/main" id="{23CCB585-5A15-4E7C-96B6-C0057D449F2E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70634" y="1479194"/>
            <a:ext cx="1905000" cy="434630"/>
          </a:xfrm>
        </p:spPr>
        <p:txBody>
          <a:bodyPr rtlCol="0"/>
          <a:lstStyle/>
          <a:p>
            <a:pPr algn="ctr" rtl="0"/>
            <a:r>
              <a:rPr lang="nl-NL" sz="1200" dirty="0">
                <a:solidFill>
                  <a:srgbClr val="FFC000"/>
                </a:solidFill>
              </a:rPr>
              <a:t>Yes, we zijn klimaat neutraal!</a:t>
            </a:r>
          </a:p>
        </p:txBody>
      </p:sp>
      <p:sp>
        <p:nvSpPr>
          <p:cNvPr id="23" name="Tijdelijke aanduiding voor tekst 22">
            <a:extLst>
              <a:ext uri="{FF2B5EF4-FFF2-40B4-BE49-F238E27FC236}">
                <a16:creationId xmlns:a16="http://schemas.microsoft.com/office/drawing/2014/main" id="{0CABC91A-531F-4132-B5A2-3E70E3F6985D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167710" y="1895661"/>
            <a:ext cx="1406355" cy="304102"/>
          </a:xfrm>
        </p:spPr>
        <p:txBody>
          <a:bodyPr rtlCol="0"/>
          <a:lstStyle/>
          <a:p>
            <a:pPr algn="ctr" rtl="0"/>
            <a:r>
              <a:rPr lang="nl-NL" sz="1400" dirty="0"/>
              <a:t>Ons doel jaar 2025</a:t>
            </a:r>
          </a:p>
        </p:txBody>
      </p:sp>
      <p:sp>
        <p:nvSpPr>
          <p:cNvPr id="24" name="Tijdelijke aanduiding voor tekst 23">
            <a:extLst>
              <a:ext uri="{FF2B5EF4-FFF2-40B4-BE49-F238E27FC236}">
                <a16:creationId xmlns:a16="http://schemas.microsoft.com/office/drawing/2014/main" id="{15606479-9866-4A9F-8795-33225594A992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4838121" y="2331935"/>
            <a:ext cx="1943678" cy="552330"/>
          </a:xfrm>
        </p:spPr>
        <p:txBody>
          <a:bodyPr rtlCol="0"/>
          <a:lstStyle/>
          <a:p>
            <a:pPr rtl="0"/>
            <a:r>
              <a:rPr lang="nl-NL" sz="1200" dirty="0">
                <a:solidFill>
                  <a:srgbClr val="FFC000"/>
                </a:solidFill>
              </a:rPr>
              <a:t>Hoofddoelstelling: In 2025 15% minder uitstoot dan 2019 </a:t>
            </a:r>
          </a:p>
        </p:txBody>
      </p:sp>
      <p:sp>
        <p:nvSpPr>
          <p:cNvPr id="35" name="Tijdelijke aanduiding voor tekst 34">
            <a:extLst>
              <a:ext uri="{FF2B5EF4-FFF2-40B4-BE49-F238E27FC236}">
                <a16:creationId xmlns:a16="http://schemas.microsoft.com/office/drawing/2014/main" id="{7C731E8C-632F-45FC-92FD-29CD284AB643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47093" y="2603317"/>
            <a:ext cx="1691702" cy="304102"/>
          </a:xfrm>
        </p:spPr>
        <p:txBody>
          <a:bodyPr rtlCol="0"/>
          <a:lstStyle/>
          <a:p>
            <a:pPr rtl="0"/>
            <a:r>
              <a:rPr lang="nl-NL" sz="1400" dirty="0"/>
              <a:t>Wat doen we al?</a:t>
            </a:r>
          </a:p>
        </p:txBody>
      </p:sp>
      <p:sp>
        <p:nvSpPr>
          <p:cNvPr id="36" name="Tijdelijke aanduiding voor tekst 35">
            <a:extLst>
              <a:ext uri="{FF2B5EF4-FFF2-40B4-BE49-F238E27FC236}">
                <a16:creationId xmlns:a16="http://schemas.microsoft.com/office/drawing/2014/main" id="{77DE7F63-93F9-44B6-8B3C-DE039FD2271C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76201" y="2845196"/>
            <a:ext cx="1835048" cy="724480"/>
          </a:xfrm>
        </p:spPr>
        <p:txBody>
          <a:bodyPr rtlCol="0"/>
          <a:lstStyle/>
          <a:p>
            <a:pPr algn="l" rtl="0">
              <a:spcBef>
                <a:spcPts val="0"/>
              </a:spcBef>
            </a:pPr>
            <a:r>
              <a:rPr lang="nl-NL" dirty="0">
                <a:solidFill>
                  <a:srgbClr val="FFC000"/>
                </a:solidFill>
              </a:rPr>
              <a:t>Aanschaf nieuwe apparatuur is altijd het meest energiezuinig (Scope 2)</a:t>
            </a:r>
          </a:p>
          <a:p>
            <a:pPr marL="171450" indent="-171450" algn="l"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nl-NL" dirty="0">
              <a:solidFill>
                <a:srgbClr val="FFC000"/>
              </a:solidFill>
            </a:endParaRPr>
          </a:p>
          <a:p>
            <a:pPr marL="171450" indent="-171450" algn="l" rtl="0"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nl-NL" dirty="0">
              <a:solidFill>
                <a:srgbClr val="FFC000"/>
              </a:solidFill>
            </a:endParaRPr>
          </a:p>
          <a:p>
            <a:pPr marL="171450" indent="-171450" algn="l" rtl="0"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nl-NL" dirty="0">
              <a:solidFill>
                <a:srgbClr val="FFC000"/>
              </a:solidFill>
            </a:endParaRPr>
          </a:p>
        </p:txBody>
      </p:sp>
      <p:pic>
        <p:nvPicPr>
          <p:cNvPr id="89" name="Tijdelijke aanduiding voor afbeelding 88" descr="Pictogram van atoom">
            <a:extLst>
              <a:ext uri="{FF2B5EF4-FFF2-40B4-BE49-F238E27FC236}">
                <a16:creationId xmlns:a16="http://schemas.microsoft.com/office/drawing/2014/main" id="{765E7290-F2FE-45E1-9802-21FC47893724}"/>
              </a:ext>
            </a:extLst>
          </p:cNvPr>
          <p:cNvPicPr>
            <a:picLocks noGrp="1" noChangeAspect="1"/>
          </p:cNvPicPr>
          <p:nvPr>
            <p:ph type="pic" sz="quarter" idx="22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/>
      </p:pic>
      <p:pic>
        <p:nvPicPr>
          <p:cNvPr id="161" name="Tijdelijke aanduiding voor afbeelding 160" descr="Pictogram van atoom">
            <a:extLst>
              <a:ext uri="{FF2B5EF4-FFF2-40B4-BE49-F238E27FC236}">
                <a16:creationId xmlns:a16="http://schemas.microsoft.com/office/drawing/2014/main" id="{43E7DEA2-F049-452D-A1DC-EC3566B788D3}"/>
              </a:ext>
            </a:extLst>
          </p:cNvPr>
          <p:cNvPicPr>
            <a:picLocks noGrp="1" noChangeAspect="1"/>
          </p:cNvPicPr>
          <p:nvPr>
            <p:ph type="pic" sz="quarter" idx="56"/>
          </p:nvPr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p:blipFill>
        <p:spPr/>
      </p:pic>
      <p:sp>
        <p:nvSpPr>
          <p:cNvPr id="25" name="Tijdelijke aanduiding voor tekst 24">
            <a:extLst>
              <a:ext uri="{FF2B5EF4-FFF2-40B4-BE49-F238E27FC236}">
                <a16:creationId xmlns:a16="http://schemas.microsoft.com/office/drawing/2014/main" id="{0E5AF557-A75D-4BB5-8354-37F4A2137F01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5167710" y="3343572"/>
            <a:ext cx="1690290" cy="304102"/>
          </a:xfrm>
        </p:spPr>
        <p:txBody>
          <a:bodyPr rtlCol="0"/>
          <a:lstStyle/>
          <a:p>
            <a:pPr rtl="0"/>
            <a:r>
              <a:rPr lang="nl-NL" sz="1400" dirty="0"/>
              <a:t>Wat doen we al?</a:t>
            </a:r>
          </a:p>
        </p:txBody>
      </p:sp>
      <p:sp>
        <p:nvSpPr>
          <p:cNvPr id="26" name="Tijdelijke aanduiding voor tekst 25">
            <a:extLst>
              <a:ext uri="{FF2B5EF4-FFF2-40B4-BE49-F238E27FC236}">
                <a16:creationId xmlns:a16="http://schemas.microsoft.com/office/drawing/2014/main" id="{AC8C46E0-0C8A-4D59-B217-A16B7E30F999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4959927" y="3569675"/>
            <a:ext cx="1821872" cy="920361"/>
          </a:xfrm>
        </p:spPr>
        <p:txBody>
          <a:bodyPr rtlCol="0"/>
          <a:lstStyle/>
          <a:p>
            <a:pPr marL="171450" indent="-171450" rt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nl-NL" dirty="0">
                <a:solidFill>
                  <a:srgbClr val="FFC000"/>
                </a:solidFill>
              </a:rPr>
              <a:t>Maandelijkse controle bandenspanning (Scope 1)</a:t>
            </a:r>
          </a:p>
          <a:p>
            <a:pPr marL="171450" indent="-171450" rt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nl-NL" dirty="0">
                <a:solidFill>
                  <a:srgbClr val="FFC000"/>
                </a:solidFill>
              </a:rPr>
              <a:t>Opvolgen regulier vervangingsplan (Scope 1)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nl-NL" dirty="0">
                <a:solidFill>
                  <a:srgbClr val="FFC000"/>
                </a:solidFill>
              </a:rPr>
              <a:t>Onderzoek naar HVO diesel (Scope 1)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nl-NL" dirty="0">
                <a:solidFill>
                  <a:srgbClr val="FFC000"/>
                </a:solidFill>
              </a:rPr>
              <a:t>Monitoren brandstofverbruik en terugkoppelen (Scope 1)</a:t>
            </a:r>
          </a:p>
          <a:p>
            <a:pPr marL="171450" indent="-171450" rt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nl-NL" dirty="0">
              <a:solidFill>
                <a:srgbClr val="FFC000"/>
              </a:solidFill>
            </a:endParaRPr>
          </a:p>
          <a:p>
            <a:pPr marL="171450" indent="-171450" rt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nl-NL" dirty="0">
              <a:solidFill>
                <a:srgbClr val="FFC000"/>
              </a:solidFill>
            </a:endParaRPr>
          </a:p>
        </p:txBody>
      </p:sp>
      <p:sp>
        <p:nvSpPr>
          <p:cNvPr id="37" name="Tijdelijke aanduiding voor tekst 36">
            <a:extLst>
              <a:ext uri="{FF2B5EF4-FFF2-40B4-BE49-F238E27FC236}">
                <a16:creationId xmlns:a16="http://schemas.microsoft.com/office/drawing/2014/main" id="{8E898CFA-1688-4C14-BC59-751C9B4D2BF2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95756" y="4081057"/>
            <a:ext cx="1538273" cy="304102"/>
          </a:xfrm>
        </p:spPr>
        <p:txBody>
          <a:bodyPr rtlCol="0"/>
          <a:lstStyle/>
          <a:p>
            <a:pPr algn="l" rtl="0"/>
            <a:r>
              <a:rPr lang="nl-NL" sz="1400" dirty="0"/>
              <a:t>Lekker bezig!</a:t>
            </a:r>
          </a:p>
        </p:txBody>
      </p:sp>
      <p:sp>
        <p:nvSpPr>
          <p:cNvPr id="38" name="Tijdelijke aanduiding voor tekst 37">
            <a:extLst>
              <a:ext uri="{FF2B5EF4-FFF2-40B4-BE49-F238E27FC236}">
                <a16:creationId xmlns:a16="http://schemas.microsoft.com/office/drawing/2014/main" id="{7680C2A3-C4E3-40E7-9961-5A026F441EFA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48491" y="4346909"/>
            <a:ext cx="1905000" cy="783550"/>
          </a:xfrm>
        </p:spPr>
        <p:txBody>
          <a:bodyPr rtlCol="0"/>
          <a:lstStyle/>
          <a:p>
            <a:pPr algn="l" rtl="0"/>
            <a:r>
              <a:rPr lang="nl-NL" dirty="0">
                <a:solidFill>
                  <a:srgbClr val="FFC000"/>
                </a:solidFill>
              </a:rPr>
              <a:t>Je ziet al dat we op de goede weg zitten. Maar we zijn er nog niet, daarom moeten we hard blijven werken aan ons Co2 reductiebeleid. </a:t>
            </a:r>
          </a:p>
        </p:txBody>
      </p:sp>
      <p:pic>
        <p:nvPicPr>
          <p:cNvPr id="135" name="Tijdelijke aanduiding voor afbeelding 134" descr="Pictogram voor zoeken">
            <a:extLst>
              <a:ext uri="{FF2B5EF4-FFF2-40B4-BE49-F238E27FC236}">
                <a16:creationId xmlns:a16="http://schemas.microsoft.com/office/drawing/2014/main" id="{90469E46-8456-4C58-A8AE-7729767DFD2E}"/>
              </a:ext>
            </a:extLst>
          </p:cNvPr>
          <p:cNvPicPr>
            <a:picLocks noGrp="1" noChangeAspect="1"/>
          </p:cNvPicPr>
          <p:nvPr>
            <p:ph type="pic" sz="quarter" idx="24"/>
          </p:nvPr>
        </p:nvPicPr>
        <p:blipFill rotWithShape="1"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/>
      </p:pic>
      <p:pic>
        <p:nvPicPr>
          <p:cNvPr id="179" name="Tijdelijke aanduiding voor afbeelding 178" descr="Pictogram voor zoeken">
            <a:extLst>
              <a:ext uri="{FF2B5EF4-FFF2-40B4-BE49-F238E27FC236}">
                <a16:creationId xmlns:a16="http://schemas.microsoft.com/office/drawing/2014/main" id="{1DDA7E32-6ED9-4B33-B32F-8ED11400FB96}"/>
              </a:ext>
            </a:extLst>
          </p:cNvPr>
          <p:cNvPicPr>
            <a:picLocks noGrp="1" noChangeAspect="1"/>
          </p:cNvPicPr>
          <p:nvPr>
            <p:ph type="pic" sz="quarter" idx="57"/>
          </p:nvPr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 t="180" b="180"/>
          <a:stretch>
            <a:fillRect/>
          </a:stretch>
        </p:blipFill>
        <p:spPr>
          <a:xfrm>
            <a:off x="5215050" y="4572000"/>
            <a:ext cx="439200" cy="439200"/>
          </a:xfrm>
        </p:spPr>
      </p:pic>
      <p:sp>
        <p:nvSpPr>
          <p:cNvPr id="27" name="Tijdelijke aanduiding voor tekst 26">
            <a:extLst>
              <a:ext uri="{FF2B5EF4-FFF2-40B4-BE49-F238E27FC236}">
                <a16:creationId xmlns:a16="http://schemas.microsoft.com/office/drawing/2014/main" id="{A9886B47-EB19-4F7C-B11C-AC77F7E0CB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5167709" y="4914704"/>
            <a:ext cx="1544816" cy="439199"/>
          </a:xfrm>
        </p:spPr>
        <p:txBody>
          <a:bodyPr rtlCol="0"/>
          <a:lstStyle/>
          <a:p>
            <a:pPr algn="ctr" rtl="0"/>
            <a:r>
              <a:rPr lang="nl-NL" sz="1400" dirty="0"/>
              <a:t>Totale uitstoot 2023</a:t>
            </a:r>
          </a:p>
        </p:txBody>
      </p:sp>
      <p:sp>
        <p:nvSpPr>
          <p:cNvPr id="28" name="Tijdelijke aanduiding voor tekst 27">
            <a:extLst>
              <a:ext uri="{FF2B5EF4-FFF2-40B4-BE49-F238E27FC236}">
                <a16:creationId xmlns:a16="http://schemas.microsoft.com/office/drawing/2014/main" id="{6386FE1D-5753-4826-9BC9-B63ACE83BD68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5167709" y="5314596"/>
            <a:ext cx="1611545" cy="558559"/>
          </a:xfrm>
        </p:spPr>
        <p:txBody>
          <a:bodyPr rtlCol="0"/>
          <a:lstStyle/>
          <a:p>
            <a:pPr rtl="0"/>
            <a:r>
              <a:rPr lang="nl-NL" dirty="0">
                <a:solidFill>
                  <a:srgbClr val="FFC000"/>
                </a:solidFill>
              </a:rPr>
              <a:t>Voor scope 1 en 2 hebben we een totale uitstoot van 1709,46 ton CO2. Dit staat ongeveer gelijk aan 518 vervuilende auto's.</a:t>
            </a:r>
          </a:p>
        </p:txBody>
      </p:sp>
      <p:sp>
        <p:nvSpPr>
          <p:cNvPr id="39" name="Tijdelijke aanduiding voor tekst 38">
            <a:extLst>
              <a:ext uri="{FF2B5EF4-FFF2-40B4-BE49-F238E27FC236}">
                <a16:creationId xmlns:a16="http://schemas.microsoft.com/office/drawing/2014/main" id="{594741B7-D929-4272-B25B-81E711AF29AA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95756" y="5569053"/>
            <a:ext cx="1497738" cy="304102"/>
          </a:xfrm>
        </p:spPr>
        <p:txBody>
          <a:bodyPr rtlCol="0"/>
          <a:lstStyle/>
          <a:p>
            <a:pPr algn="l" rtl="0"/>
            <a:r>
              <a:rPr lang="nl-NL" sz="1400" dirty="0"/>
              <a:t>Help ons!</a:t>
            </a:r>
          </a:p>
        </p:txBody>
      </p:sp>
      <p:sp>
        <p:nvSpPr>
          <p:cNvPr id="40" name="Tijdelijke aanduiding voor tekst 39">
            <a:extLst>
              <a:ext uri="{FF2B5EF4-FFF2-40B4-BE49-F238E27FC236}">
                <a16:creationId xmlns:a16="http://schemas.microsoft.com/office/drawing/2014/main" id="{BD0AFB30-1FB2-418E-B2D2-297AA3CD453D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48491" y="5836379"/>
            <a:ext cx="1927143" cy="638087"/>
          </a:xfrm>
        </p:spPr>
        <p:txBody>
          <a:bodyPr rtlCol="0"/>
          <a:lstStyle/>
          <a:p>
            <a:pPr algn="l" rtl="0"/>
            <a:r>
              <a:rPr lang="nl-NL" dirty="0">
                <a:solidFill>
                  <a:srgbClr val="FFC000"/>
                </a:solidFill>
              </a:rPr>
              <a:t>Heb jij goede ideeën om ons op weg te helpen? We horen je graag! </a:t>
            </a:r>
          </a:p>
          <a:p>
            <a:pPr algn="l" rtl="0"/>
            <a:r>
              <a:rPr lang="nl-NL" dirty="0">
                <a:solidFill>
                  <a:srgbClr val="FFC000"/>
                </a:solidFill>
              </a:rPr>
              <a:t>Deel je duurzame ideeën en loop bij ons binnen. </a:t>
            </a:r>
          </a:p>
        </p:txBody>
      </p:sp>
      <p:sp>
        <p:nvSpPr>
          <p:cNvPr id="29" name="Tijdelijke aanduiding voor tekst 28">
            <a:extLst>
              <a:ext uri="{FF2B5EF4-FFF2-40B4-BE49-F238E27FC236}">
                <a16:creationId xmlns:a16="http://schemas.microsoft.com/office/drawing/2014/main" id="{908F6B36-65A4-4364-B129-AEC7505F2F32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5047497" y="6336517"/>
            <a:ext cx="1337716" cy="342442"/>
          </a:xfrm>
        </p:spPr>
        <p:txBody>
          <a:bodyPr rtlCol="0"/>
          <a:lstStyle/>
          <a:p>
            <a:pPr algn="ctr" rtl="0"/>
            <a:r>
              <a:rPr lang="nl-NL" sz="1400" dirty="0"/>
              <a:t>Voortgang scope 2</a:t>
            </a:r>
          </a:p>
        </p:txBody>
      </p:sp>
      <p:sp>
        <p:nvSpPr>
          <p:cNvPr id="30" name="Tijdelijke aanduiding voor tekst 29">
            <a:extLst>
              <a:ext uri="{FF2B5EF4-FFF2-40B4-BE49-F238E27FC236}">
                <a16:creationId xmlns:a16="http://schemas.microsoft.com/office/drawing/2014/main" id="{8CEC195C-526B-4BFC-8648-6508872A1CD1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5167709" y="6766593"/>
            <a:ext cx="1611545" cy="740894"/>
          </a:xfrm>
        </p:spPr>
        <p:txBody>
          <a:bodyPr rtlCol="0"/>
          <a:lstStyle/>
          <a:p>
            <a:pPr rtl="0"/>
            <a:r>
              <a:rPr lang="nl-NL" sz="1400" dirty="0">
                <a:solidFill>
                  <a:srgbClr val="FFC000"/>
                </a:solidFill>
              </a:rPr>
              <a:t>We lopen op schema!</a:t>
            </a:r>
          </a:p>
        </p:txBody>
      </p:sp>
      <p:sp>
        <p:nvSpPr>
          <p:cNvPr id="41" name="Tijdelijke aanduiding voor tekst 40">
            <a:extLst>
              <a:ext uri="{FF2B5EF4-FFF2-40B4-BE49-F238E27FC236}">
                <a16:creationId xmlns:a16="http://schemas.microsoft.com/office/drawing/2014/main" id="{6674B59E-A624-46A5-B17E-CFD4EB391B16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277976" y="6960034"/>
            <a:ext cx="1431498" cy="354012"/>
          </a:xfrm>
        </p:spPr>
        <p:txBody>
          <a:bodyPr rtlCol="0"/>
          <a:lstStyle/>
          <a:p>
            <a:pPr algn="ctr" rtl="0"/>
            <a:r>
              <a:rPr lang="nl-NL" sz="1400" dirty="0"/>
              <a:t>Voortgang scope 1</a:t>
            </a:r>
          </a:p>
        </p:txBody>
      </p:sp>
      <p:pic>
        <p:nvPicPr>
          <p:cNvPr id="117" name="Tijdelijke aanduiding voor afbeelding 116" descr="Pictogram voor controlelijst">
            <a:extLst>
              <a:ext uri="{FF2B5EF4-FFF2-40B4-BE49-F238E27FC236}">
                <a16:creationId xmlns:a16="http://schemas.microsoft.com/office/drawing/2014/main" id="{4186EB7D-097D-48C1-9516-9BF372F0B804}"/>
              </a:ext>
            </a:extLst>
          </p:cNvPr>
          <p:cNvPicPr>
            <a:picLocks noGrp="1" noChangeAspect="1"/>
          </p:cNvPicPr>
          <p:nvPr>
            <p:ph type="pic" sz="quarter" idx="28"/>
          </p:nvPr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p:blipFill>
        <p:spPr/>
      </p:pic>
      <p:pic>
        <p:nvPicPr>
          <p:cNvPr id="171" name="Tijdelijke aanduiding voor afbeelding 170" descr="Pictogram voor controlelijst">
            <a:extLst>
              <a:ext uri="{FF2B5EF4-FFF2-40B4-BE49-F238E27FC236}">
                <a16:creationId xmlns:a16="http://schemas.microsoft.com/office/drawing/2014/main" id="{67E3E39F-66D0-4F49-A651-D2A9E3FE26AD}"/>
              </a:ext>
            </a:extLst>
          </p:cNvPr>
          <p:cNvPicPr>
            <a:picLocks noGrp="1" noChangeAspect="1"/>
          </p:cNvPicPr>
          <p:nvPr>
            <p:ph type="pic" sz="quarter" idx="59"/>
          </p:nvPr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 t="180" b="180"/>
          <a:stretch>
            <a:fillRect/>
          </a:stretch>
        </p:blipFill>
        <p:spPr>
          <a:xfrm>
            <a:off x="4667983" y="6805567"/>
            <a:ext cx="439200" cy="439200"/>
          </a:xfrm>
        </p:spPr>
      </p:pic>
      <p:sp>
        <p:nvSpPr>
          <p:cNvPr id="31" name="Tijdelijke aanduiding voor tekst 30">
            <a:extLst>
              <a:ext uri="{FF2B5EF4-FFF2-40B4-BE49-F238E27FC236}">
                <a16:creationId xmlns:a16="http://schemas.microsoft.com/office/drawing/2014/main" id="{50ACADB9-C1A2-43B7-AD69-4E7B9A980FD2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167710" y="7687306"/>
            <a:ext cx="1406356" cy="439200"/>
          </a:xfrm>
        </p:spPr>
        <p:txBody>
          <a:bodyPr rtlCol="0"/>
          <a:lstStyle/>
          <a:p>
            <a:pPr algn="ctr" rtl="0"/>
            <a:r>
              <a:rPr lang="nl-NL" sz="1400" dirty="0"/>
              <a:t>Ons basisjaar: 2019</a:t>
            </a:r>
          </a:p>
        </p:txBody>
      </p:sp>
      <p:sp>
        <p:nvSpPr>
          <p:cNvPr id="32" name="Tijdelijke aanduiding voor tekst 31">
            <a:extLst>
              <a:ext uri="{FF2B5EF4-FFF2-40B4-BE49-F238E27FC236}">
                <a16:creationId xmlns:a16="http://schemas.microsoft.com/office/drawing/2014/main" id="{014ADAF4-D76A-486A-BD20-92251BFE5E00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4838121" y="8187606"/>
            <a:ext cx="1943678" cy="333900"/>
          </a:xfrm>
        </p:spPr>
        <p:txBody>
          <a:bodyPr rtlCol="0"/>
          <a:lstStyle/>
          <a:p>
            <a:pPr marL="171450" indent="-171450" rtl="0">
              <a:buFont typeface="Wingdings" panose="05000000000000000000" pitchFamily="2" charset="2"/>
              <a:buChar char="v"/>
            </a:pPr>
            <a:r>
              <a:rPr lang="nl-NL" dirty="0">
                <a:solidFill>
                  <a:srgbClr val="FFC000"/>
                </a:solidFill>
              </a:rPr>
              <a:t>Doel Scope 1: 15% CO2-reductie in 2025 ten opzichte van 2019</a:t>
            </a:r>
          </a:p>
        </p:txBody>
      </p:sp>
      <p:sp>
        <p:nvSpPr>
          <p:cNvPr id="43" name="Tijdelijke aanduiding voor tekst 42">
            <a:extLst>
              <a:ext uri="{FF2B5EF4-FFF2-40B4-BE49-F238E27FC236}">
                <a16:creationId xmlns:a16="http://schemas.microsoft.com/office/drawing/2014/main" id="{A19BCCFF-7856-405D-A016-546DEFEC991D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191016" y="8307714"/>
            <a:ext cx="1547779" cy="720000"/>
          </a:xfrm>
        </p:spPr>
        <p:txBody>
          <a:bodyPr rtlCol="0"/>
          <a:lstStyle/>
          <a:p>
            <a:pPr rtl="0"/>
            <a:r>
              <a:rPr lang="nl-NL" sz="1200" b="0" dirty="0"/>
              <a:t>Versie: 2023 Eerste Helft</a:t>
            </a:r>
          </a:p>
          <a:p>
            <a:pPr rtl="0"/>
            <a:r>
              <a:rPr lang="nl-NL" sz="1200" b="0" dirty="0"/>
              <a:t>Datum: 1-8-2023</a:t>
            </a:r>
          </a:p>
          <a:p>
            <a:pPr rtl="0"/>
            <a:endParaRPr lang="nl-NL" sz="1200" dirty="0"/>
          </a:p>
        </p:txBody>
      </p:sp>
      <p:pic>
        <p:nvPicPr>
          <p:cNvPr id="4" name="Tijdelijke aanduiding voor afbeelding 132" descr="Pictogram voor grafieken">
            <a:extLst>
              <a:ext uri="{FF2B5EF4-FFF2-40B4-BE49-F238E27FC236}">
                <a16:creationId xmlns:a16="http://schemas.microsoft.com/office/drawing/2014/main" id="{2F5FBA36-EA35-0DF2-65B2-F1688FB284A6}"/>
              </a:ext>
            </a:extLst>
          </p:cNvPr>
          <p:cNvPicPr>
            <a:picLocks noGrp="1" noChangeAspect="1"/>
          </p:cNvPicPr>
          <p:nvPr>
            <p:ph type="pic" sz="quarter" idx="27"/>
          </p:nvPr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rcRect l="97" r="97"/>
          <a:stretch>
            <a:fillRect/>
          </a:stretch>
        </p:blipFill>
        <p:spPr>
          <a:xfrm>
            <a:off x="2425700" y="6708775"/>
            <a:ext cx="812800" cy="814388"/>
          </a:xfrm>
        </p:spPr>
      </p:pic>
      <p:pic>
        <p:nvPicPr>
          <p:cNvPr id="8" name="Tijdelijke aanduiding voor afbeelding 132" descr="Pictogram voor grafieken">
            <a:extLst>
              <a:ext uri="{FF2B5EF4-FFF2-40B4-BE49-F238E27FC236}">
                <a16:creationId xmlns:a16="http://schemas.microsoft.com/office/drawing/2014/main" id="{5E524B2A-04DA-3785-2FF9-27E275F056C0}"/>
              </a:ext>
            </a:extLst>
          </p:cNvPr>
          <p:cNvPicPr>
            <a:picLocks noGrp="1" noChangeAspect="1"/>
          </p:cNvPicPr>
          <p:nvPr>
            <p:ph type="pic" sz="quarter" idx="26"/>
          </p:nvPr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p:blipFill>
        <p:spPr>
          <a:xfrm>
            <a:off x="3632200" y="5980113"/>
            <a:ext cx="812800" cy="812800"/>
          </a:xfrm>
        </p:spPr>
      </p:pic>
      <p:pic>
        <p:nvPicPr>
          <p:cNvPr id="11" name="Tijdelijke aanduiding voor afbeelding 182" descr="Pictogram voor grafieken">
            <a:extLst>
              <a:ext uri="{FF2B5EF4-FFF2-40B4-BE49-F238E27FC236}">
                <a16:creationId xmlns:a16="http://schemas.microsoft.com/office/drawing/2014/main" id="{8D05E0C1-2439-7ADB-405D-0B2CEBEB6C67}"/>
              </a:ext>
            </a:extLst>
          </p:cNvPr>
          <p:cNvPicPr>
            <a:picLocks noGrp="1" noChangeAspect="1"/>
          </p:cNvPicPr>
          <p:nvPr>
            <p:ph type="pic" sz="quarter" idx="54"/>
          </p:nvPr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rcRect/>
          <a:stretch>
            <a:fillRect/>
          </a:stretch>
        </p:blipFill>
        <p:spPr>
          <a:xfrm>
            <a:off x="1255713" y="6550025"/>
            <a:ext cx="439737" cy="439738"/>
          </a:xfrm>
        </p:spPr>
      </p:pic>
      <p:pic>
        <p:nvPicPr>
          <p:cNvPr id="15" name="Tijdelijke aanduiding voor afbeelding 182" descr="Pictogram voor grafieken">
            <a:extLst>
              <a:ext uri="{FF2B5EF4-FFF2-40B4-BE49-F238E27FC236}">
                <a16:creationId xmlns:a16="http://schemas.microsoft.com/office/drawing/2014/main" id="{D7563FE5-473B-79FC-F14B-57F7D2A79B54}"/>
              </a:ext>
            </a:extLst>
          </p:cNvPr>
          <p:cNvPicPr>
            <a:picLocks noGrp="1" noChangeAspect="1"/>
          </p:cNvPicPr>
          <p:nvPr>
            <p:ph type="pic" sz="quarter" idx="58"/>
          </p:nvPr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rcRect/>
          <a:stretch>
            <a:fillRect/>
          </a:stretch>
        </p:blipFill>
        <p:spPr>
          <a:xfrm>
            <a:off x="5194351" y="5876768"/>
            <a:ext cx="439737" cy="439737"/>
          </a:xfrm>
        </p:spPr>
      </p:pic>
      <p:pic>
        <p:nvPicPr>
          <p:cNvPr id="21" name="Tijdelijke aanduiding voor afbeelding 20" descr="Afbeelding met tekenfilm, speelgoed, clipart&#10;&#10;Automatisch gegenereerde beschrijving">
            <a:extLst>
              <a:ext uri="{FF2B5EF4-FFF2-40B4-BE49-F238E27FC236}">
                <a16:creationId xmlns:a16="http://schemas.microsoft.com/office/drawing/2014/main" id="{9349CD00-78D2-2A59-0FC2-6EE9185C72FD}"/>
              </a:ext>
            </a:extLst>
          </p:cNvPr>
          <p:cNvPicPr>
            <a:picLocks noGrp="1" noChangeAspect="1"/>
          </p:cNvPicPr>
          <p:nvPr>
            <p:ph type="pic" sz="quarter" idx="25"/>
          </p:nvPr>
        </p:nvPicPr>
        <p:blipFill>
          <a:blip r:embed="rId19"/>
          <a:srcRect t="8069" b="8069"/>
          <a:stretch>
            <a:fillRect/>
          </a:stretch>
        </p:blipFill>
        <p:spPr>
          <a:xfrm>
            <a:off x="2418049" y="5256733"/>
            <a:ext cx="813600" cy="813600"/>
          </a:xfrm>
        </p:spPr>
      </p:pic>
      <p:pic>
        <p:nvPicPr>
          <p:cNvPr id="46" name="Tijdelijke aanduiding voor afbeelding 45" descr="Afbeelding met logo, clipart, Graphics&#10;&#10;Automatisch gegenereerde beschrijving">
            <a:extLst>
              <a:ext uri="{FF2B5EF4-FFF2-40B4-BE49-F238E27FC236}">
                <a16:creationId xmlns:a16="http://schemas.microsoft.com/office/drawing/2014/main" id="{440C633F-236A-3F63-CE7E-3181BE4A6988}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>
          <a:blip r:embed="rId20"/>
          <a:srcRect l="167" r="167"/>
          <a:stretch>
            <a:fillRect/>
          </a:stretch>
        </p:blipFill>
        <p:spPr/>
      </p:pic>
      <p:pic>
        <p:nvPicPr>
          <p:cNvPr id="51" name="Tijdelijke aanduiding voor afbeelding 50" descr="Afbeelding met logo, clipart, Graphics&#10;&#10;Automatisch gegenereerde beschrijving">
            <a:extLst>
              <a:ext uri="{FF2B5EF4-FFF2-40B4-BE49-F238E27FC236}">
                <a16:creationId xmlns:a16="http://schemas.microsoft.com/office/drawing/2014/main" id="{DACAB8F9-DF7C-FCDF-116C-6C08C3DBD6EF}"/>
              </a:ext>
            </a:extLst>
          </p:cNvPr>
          <p:cNvPicPr>
            <a:picLocks noGrp="1" noChangeAspect="1"/>
          </p:cNvPicPr>
          <p:nvPr>
            <p:ph type="pic" sz="quarter" idx="52"/>
          </p:nvPr>
        </p:nvPicPr>
        <p:blipFill>
          <a:blip r:embed="rId20">
            <a:alphaModFix amt="70000"/>
          </a:blip>
          <a:srcRect l="167" r="167"/>
          <a:stretch>
            <a:fillRect/>
          </a:stretch>
        </p:blipFill>
        <p:spPr>
          <a:effectLst>
            <a:softEdge rad="63500"/>
          </a:effectLst>
        </p:spPr>
      </p:pic>
      <p:pic>
        <p:nvPicPr>
          <p:cNvPr id="56" name="Tijdelijke aanduiding voor afbeelding 55" descr="Afbeelding met tekenfilm, speelgoed, clipart&#10;&#10;Automatisch gegenereerde beschrijving">
            <a:extLst>
              <a:ext uri="{FF2B5EF4-FFF2-40B4-BE49-F238E27FC236}">
                <a16:creationId xmlns:a16="http://schemas.microsoft.com/office/drawing/2014/main" id="{3A973956-8C1D-A1CE-273F-4B35289A6F47}"/>
              </a:ext>
            </a:extLst>
          </p:cNvPr>
          <p:cNvPicPr>
            <a:picLocks noGrp="1" noChangeAspect="1"/>
          </p:cNvPicPr>
          <p:nvPr>
            <p:ph type="pic" sz="quarter" idx="53"/>
          </p:nvPr>
        </p:nvPicPr>
        <p:blipFill>
          <a:blip r:embed="rId19">
            <a:alphaModFix amt="85000"/>
          </a:blip>
          <a:srcRect t="8220" b="8220"/>
          <a:stretch>
            <a:fillRect/>
          </a:stretch>
        </p:blipFill>
        <p:spPr>
          <a:effectLst>
            <a:softEdge rad="63500"/>
          </a:effectLst>
        </p:spPr>
      </p:pic>
      <p:pic>
        <p:nvPicPr>
          <p:cNvPr id="64" name="Tijdelijke aanduiding voor afbeelding 63" descr="Afbeelding met Graphics, grafische vormgeving, Lettertype, logo&#10;&#10;Automatisch gegenereerde beschrijving">
            <a:extLst>
              <a:ext uri="{FF2B5EF4-FFF2-40B4-BE49-F238E27FC236}">
                <a16:creationId xmlns:a16="http://schemas.microsoft.com/office/drawing/2014/main" id="{C05E6DFB-13A0-780E-E943-2B6FD883BB2F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21"/>
          <a:srcRect l="-6500" t="-20625" r="-6500" b="-20625"/>
          <a:stretch/>
        </p:blipFill>
        <p:spPr>
          <a:xfrm>
            <a:off x="3631876" y="1640216"/>
            <a:ext cx="813600" cy="813600"/>
          </a:xfrm>
        </p:spPr>
      </p:pic>
      <p:pic>
        <p:nvPicPr>
          <p:cNvPr id="76" name="Tijdelijke aanduiding voor afbeelding 75" descr="Afbeelding met hand, persoon, bol, vasthouden&#10;&#10;Automatisch gegenereerde beschrijving">
            <a:extLst>
              <a:ext uri="{FF2B5EF4-FFF2-40B4-BE49-F238E27FC236}">
                <a16:creationId xmlns:a16="http://schemas.microsoft.com/office/drawing/2014/main" id="{DDA7C723-EE87-0DA0-EA35-32630B37A2B8}"/>
              </a:ext>
            </a:extLst>
          </p:cNvPr>
          <p:cNvPicPr>
            <a:picLocks noGrp="1" noChangeAspect="1"/>
          </p:cNvPicPr>
          <p:nvPr>
            <p:ph type="pic" sz="quarter" idx="20"/>
          </p:nvPr>
        </p:nvPicPr>
        <p:blipFill>
          <a:blip r:embed="rId22"/>
          <a:srcRect l="22000" r="22000"/>
          <a:stretch>
            <a:fillRect/>
          </a:stretch>
        </p:blipFill>
        <p:spPr/>
      </p:pic>
      <p:pic>
        <p:nvPicPr>
          <p:cNvPr id="80" name="Tijdelijke aanduiding voor afbeelding 79" descr="Afbeelding met hand, persoon, bol, vasthouden&#10;&#10;Automatisch gegenereerde beschrijving">
            <a:extLst>
              <a:ext uri="{FF2B5EF4-FFF2-40B4-BE49-F238E27FC236}">
                <a16:creationId xmlns:a16="http://schemas.microsoft.com/office/drawing/2014/main" id="{D24059F6-7153-4AFD-E916-758806FBB73D}"/>
              </a:ext>
            </a:extLst>
          </p:cNvPr>
          <p:cNvPicPr>
            <a:picLocks noGrp="1" noChangeAspect="1"/>
          </p:cNvPicPr>
          <p:nvPr>
            <p:ph type="pic" sz="quarter" idx="50"/>
          </p:nvPr>
        </p:nvPicPr>
        <p:blipFill>
          <a:blip r:embed="rId22"/>
          <a:srcRect l="22000" r="22000"/>
          <a:stretch>
            <a:fillRect/>
          </a:stretch>
        </p:blipFill>
        <p:spPr>
          <a:effectLst>
            <a:softEdge rad="63500"/>
          </a:effectLst>
        </p:spPr>
      </p:pic>
      <p:pic>
        <p:nvPicPr>
          <p:cNvPr id="82" name="Afbeelding 81" descr="Afbeelding met voertuig, wiel, Landvoertuig, band&#10;&#10;Automatisch gegenereerde beschrijving">
            <a:extLst>
              <a:ext uri="{FF2B5EF4-FFF2-40B4-BE49-F238E27FC236}">
                <a16:creationId xmlns:a16="http://schemas.microsoft.com/office/drawing/2014/main" id="{D3D9FDD3-BDE7-4CDA-DDB7-B27413DD87B0}"/>
              </a:ext>
            </a:extLst>
          </p:cNvPr>
          <p:cNvPicPr>
            <a:picLocks noChangeAspect="1"/>
          </p:cNvPicPr>
          <p:nvPr/>
        </p:nvPicPr>
        <p:blipFill>
          <a:blip r:embed="rId23">
            <a:alphaModFix amt="50000"/>
          </a:blip>
          <a:stretch>
            <a:fillRect/>
          </a:stretch>
        </p:blipFill>
        <p:spPr>
          <a:xfrm>
            <a:off x="2979177" y="8444666"/>
            <a:ext cx="899646" cy="720000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87" name="Afbeelding 86" descr="Afbeelding met voertuig, wiel, band, Landvoertuig&#10;&#10;Automatisch gegenereerde beschrijving">
            <a:extLst>
              <a:ext uri="{FF2B5EF4-FFF2-40B4-BE49-F238E27FC236}">
                <a16:creationId xmlns:a16="http://schemas.microsoft.com/office/drawing/2014/main" id="{D63A2115-293B-E93F-DFD0-8E54A48EA0B0}"/>
              </a:ext>
            </a:extLst>
          </p:cNvPr>
          <p:cNvPicPr>
            <a:picLocks noChangeAspect="1"/>
          </p:cNvPicPr>
          <p:nvPr/>
        </p:nvPicPr>
        <p:blipFill>
          <a:blip r:embed="rId24">
            <a:alphaModFix amt="70000"/>
          </a:blip>
          <a:stretch>
            <a:fillRect/>
          </a:stretch>
        </p:blipFill>
        <p:spPr>
          <a:xfrm>
            <a:off x="2540520" y="4791482"/>
            <a:ext cx="583160" cy="252000"/>
          </a:xfrm>
          <a:prstGeom prst="rect">
            <a:avLst/>
          </a:prstGeom>
          <a:effectLst>
            <a:softEdge rad="12700"/>
          </a:effectLst>
        </p:spPr>
      </p:pic>
      <p:pic>
        <p:nvPicPr>
          <p:cNvPr id="93" name="Tijdelijke aanduiding voor afbeelding 88" descr="Pictogram van atoom">
            <a:extLst>
              <a:ext uri="{FF2B5EF4-FFF2-40B4-BE49-F238E27FC236}">
                <a16:creationId xmlns:a16="http://schemas.microsoft.com/office/drawing/2014/main" id="{E5E0874E-E57A-91E7-7A1F-C54C1BB17DE2}"/>
              </a:ext>
            </a:extLst>
          </p:cNvPr>
          <p:cNvPicPr>
            <a:picLocks noGrp="1" noChangeAspect="1"/>
          </p:cNvPicPr>
          <p:nvPr>
            <p:ph type="pic" sz="quarter" idx="21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97" r="97"/>
          <a:stretch>
            <a:fillRect/>
          </a:stretch>
        </p:blipFill>
        <p:spPr>
          <a:xfrm>
            <a:off x="2425700" y="2387600"/>
            <a:ext cx="812800" cy="814388"/>
          </a:xfrm>
        </p:spPr>
      </p:pic>
      <p:pic>
        <p:nvPicPr>
          <p:cNvPr id="97" name="Tijdelijke aanduiding voor afbeelding 160" descr="Pictogram van atoom">
            <a:extLst>
              <a:ext uri="{FF2B5EF4-FFF2-40B4-BE49-F238E27FC236}">
                <a16:creationId xmlns:a16="http://schemas.microsoft.com/office/drawing/2014/main" id="{D0C32800-7548-0194-D964-130D5012DBED}"/>
              </a:ext>
            </a:extLst>
          </p:cNvPr>
          <p:cNvPicPr>
            <a:picLocks noGrp="1" noChangeAspect="1"/>
          </p:cNvPicPr>
          <p:nvPr>
            <p:ph type="pic" sz="quarter" idx="51"/>
          </p:nvPr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 t="180" b="180"/>
          <a:stretch>
            <a:fillRect/>
          </a:stretch>
        </p:blipFill>
        <p:spPr>
          <a:xfrm>
            <a:off x="1255713" y="2214563"/>
            <a:ext cx="439737" cy="438150"/>
          </a:xfrm>
        </p:spPr>
      </p:pic>
      <p:pic>
        <p:nvPicPr>
          <p:cNvPr id="2" name="Afbeelding 1" descr="Afbeelding met voertuig, wiel, band, Landvoertuig&#10;&#10;Automatisch gegenereerde beschrijving">
            <a:extLst>
              <a:ext uri="{FF2B5EF4-FFF2-40B4-BE49-F238E27FC236}">
                <a16:creationId xmlns:a16="http://schemas.microsoft.com/office/drawing/2014/main" id="{CA8275A8-4F3A-3FE6-982C-059D4B814863}"/>
              </a:ext>
            </a:extLst>
          </p:cNvPr>
          <p:cNvPicPr>
            <a:picLocks noChangeAspect="1"/>
          </p:cNvPicPr>
          <p:nvPr/>
        </p:nvPicPr>
        <p:blipFill>
          <a:blip r:embed="rId24">
            <a:alphaModFix amt="70000"/>
          </a:blip>
          <a:stretch>
            <a:fillRect/>
          </a:stretch>
        </p:blipFill>
        <p:spPr>
          <a:xfrm>
            <a:off x="3727505" y="2651756"/>
            <a:ext cx="583160" cy="252000"/>
          </a:xfrm>
          <a:prstGeom prst="rect">
            <a:avLst/>
          </a:prstGeom>
          <a:effectLst>
            <a:softEdge rad="12700"/>
          </a:effectLst>
        </p:spPr>
      </p:pic>
      <p:pic>
        <p:nvPicPr>
          <p:cNvPr id="3" name="Tijdelijke aanduiding voor afbeelding 45" descr="Afbeelding met logo, clipart, Graphics&#10;&#10;Automatisch gegenereerde beschrijving">
            <a:extLst>
              <a:ext uri="{FF2B5EF4-FFF2-40B4-BE49-F238E27FC236}">
                <a16:creationId xmlns:a16="http://schemas.microsoft.com/office/drawing/2014/main" id="{B6E200E6-3507-67FF-3DEF-F612F6180E76}"/>
              </a:ext>
            </a:extLst>
          </p:cNvPr>
          <p:cNvPicPr>
            <a:picLocks noChangeAspect="1"/>
          </p:cNvPicPr>
          <p:nvPr/>
        </p:nvPicPr>
        <p:blipFill>
          <a:blip r:embed="rId20"/>
          <a:srcRect l="167" r="167"/>
          <a:stretch>
            <a:fillRect/>
          </a:stretch>
        </p:blipFill>
        <p:spPr>
          <a:xfrm>
            <a:off x="1622514" y="7688320"/>
            <a:ext cx="720000" cy="720000"/>
          </a:xfrm>
          <a:prstGeom prst="ellipse">
            <a:avLst/>
          </a:prstGeom>
          <a:solidFill>
            <a:schemeClr val="tx1"/>
          </a:solidFill>
        </p:spPr>
      </p:pic>
      <p:pic>
        <p:nvPicPr>
          <p:cNvPr id="5" name="Tijdelijke aanduiding voor afbeelding 45" descr="Afbeelding met logo, clipart, Graphics&#10;&#10;Automatisch gegenereerde beschrijving">
            <a:extLst>
              <a:ext uri="{FF2B5EF4-FFF2-40B4-BE49-F238E27FC236}">
                <a16:creationId xmlns:a16="http://schemas.microsoft.com/office/drawing/2014/main" id="{04E75A88-F039-B184-8E45-E4506B20A984}"/>
              </a:ext>
            </a:extLst>
          </p:cNvPr>
          <p:cNvPicPr>
            <a:picLocks noChangeAspect="1"/>
          </p:cNvPicPr>
          <p:nvPr/>
        </p:nvPicPr>
        <p:blipFill>
          <a:blip r:embed="rId20"/>
          <a:srcRect l="167" r="167"/>
          <a:stretch>
            <a:fillRect/>
          </a:stretch>
        </p:blipFill>
        <p:spPr>
          <a:xfrm>
            <a:off x="6220694" y="6304187"/>
            <a:ext cx="558560" cy="558560"/>
          </a:xfrm>
          <a:prstGeom prst="ellipse">
            <a:avLst/>
          </a:prstGeom>
          <a:solidFill>
            <a:schemeClr val="tx1"/>
          </a:solidFill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4FF4FB9F-A293-3317-77D5-394F2EB78B21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4259883" y="607226"/>
            <a:ext cx="1848449" cy="183486"/>
          </a:xfrm>
          <a:prstGeom prst="rect">
            <a:avLst/>
          </a:prstGeom>
        </p:spPr>
      </p:pic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9E3455FB-D25D-A56B-B4B9-9D6D7E77B186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242503" y="7251372"/>
            <a:ext cx="1407768" cy="898831"/>
          </a:xfrm>
        </p:spPr>
        <p:txBody>
          <a:bodyPr/>
          <a:lstStyle/>
          <a:p>
            <a:pPr algn="l"/>
            <a:endParaRPr lang="nl-NL" dirty="0"/>
          </a:p>
          <a:p>
            <a:pPr marL="171450" indent="-171450" algn="l">
              <a:buFont typeface="Wingdings" panose="05000000000000000000" pitchFamily="2" charset="2"/>
              <a:buChar char="v"/>
            </a:pPr>
            <a:r>
              <a:rPr lang="nl-NL" dirty="0">
                <a:solidFill>
                  <a:srgbClr val="FFC000"/>
                </a:solidFill>
              </a:rPr>
              <a:t>Doelstellingen eerste helft 2023 niet behaald</a:t>
            </a:r>
          </a:p>
          <a:p>
            <a:pPr marL="171450" indent="-171450" algn="l">
              <a:buFont typeface="Wingdings" panose="05000000000000000000" pitchFamily="2" charset="2"/>
              <a:buChar char="v"/>
            </a:pPr>
            <a:r>
              <a:rPr lang="nl-NL" dirty="0">
                <a:solidFill>
                  <a:srgbClr val="FFC000"/>
                </a:solidFill>
              </a:rPr>
              <a:t>Een extra zuigwagen wordt vervangen</a:t>
            </a:r>
          </a:p>
        </p:txBody>
      </p:sp>
    </p:spTree>
    <p:extLst>
      <p:ext uri="{BB962C8B-B14F-4D97-AF65-F5344CB8AC3E}">
        <p14:creationId xmlns:p14="http://schemas.microsoft.com/office/powerpoint/2010/main" val="160244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Custom 15">
      <a:dk1>
        <a:srgbClr val="FFFFFF"/>
      </a:dk1>
      <a:lt1>
        <a:srgbClr val="191E28"/>
      </a:lt1>
      <a:dk2>
        <a:srgbClr val="B3B3B3"/>
      </a:dk2>
      <a:lt2>
        <a:srgbClr val="0076A1"/>
      </a:lt2>
      <a:accent1>
        <a:srgbClr val="DF3A42"/>
      </a:accent1>
      <a:accent2>
        <a:srgbClr val="F47200"/>
      </a:accent2>
      <a:accent3>
        <a:srgbClr val="D5A300"/>
      </a:accent3>
      <a:accent4>
        <a:srgbClr val="77B700"/>
      </a:accent4>
      <a:accent5>
        <a:srgbClr val="239C7E"/>
      </a:accent5>
      <a:accent6>
        <a:srgbClr val="3E2A77"/>
      </a:accent6>
      <a:hlink>
        <a:srgbClr val="B3B3B3"/>
      </a:hlink>
      <a:folHlink>
        <a:srgbClr val="B3B3B3"/>
      </a:folHlink>
    </a:clrScheme>
    <a:fontScheme name="Custom 16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677480_TF00954201" id="{C76AFD2D-51BB-4D3F-A41F-48973C44479F}" vid="{3277757C-00A4-4AFE-BE53-DAB7E4005E1D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632677FB751C42B35B141E47997736" ma:contentTypeVersion="18" ma:contentTypeDescription="Een nieuw document maken." ma:contentTypeScope="" ma:versionID="47688ccd5522fe7af31d105af4559a9c">
  <xsd:schema xmlns:xsd="http://www.w3.org/2001/XMLSchema" xmlns:xs="http://www.w3.org/2001/XMLSchema" xmlns:p="http://schemas.microsoft.com/office/2006/metadata/properties" xmlns:ns2="c6528a25-4c68-4ed0-aa20-2d1f6c1cb42f" xmlns:ns3="af008501-a1a1-4e7f-b400-be481e7a1369" targetNamespace="http://schemas.microsoft.com/office/2006/metadata/properties" ma:root="true" ma:fieldsID="9c95ec941c2dc979518ed2a9f6b48883" ns2:_="" ns3:_="">
    <xsd:import namespace="c6528a25-4c68-4ed0-aa20-2d1f6c1cb42f"/>
    <xsd:import namespace="af008501-a1a1-4e7f-b400-be481e7a136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528a25-4c68-4ed0-aa20-2d1f6c1cb4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Afbeeldingtags" ma:readOnly="false" ma:fieldId="{5cf76f15-5ced-4ddc-b409-7134ff3c332f}" ma:taxonomyMulti="true" ma:sspId="4161d696-9527-401e-b7b5-38c446a74a6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008501-a1a1-4e7f-b400-be481e7a136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625d4e74-a4dd-4b7b-9cdd-f422b5cfe9a3}" ma:internalName="TaxCatchAll" ma:showField="CatchAllData" ma:web="af008501-a1a1-4e7f-b400-be481e7a13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f008501-a1a1-4e7f-b400-be481e7a1369" xsi:nil="true"/>
    <lcf76f155ced4ddcb4097134ff3c332f xmlns="c6528a25-4c68-4ed0-aa20-2d1f6c1cb42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E9E33BF-0B01-496C-BCF4-D11220CBE6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528a25-4c68-4ed0-aa20-2d1f6c1cb42f"/>
    <ds:schemaRef ds:uri="af008501-a1a1-4e7f-b400-be481e7a13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74B622E-5F8A-4135-A109-F06CA7ACED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DD9C48-C15B-4063-BBC7-6EBD3EDB4A61}">
  <ds:schemaRefs>
    <ds:schemaRef ds:uri="1b426bd2-8311-4a33-96c9-58f893819270"/>
    <ds:schemaRef ds:uri="81433c69-d3ab-42c9-b180-00e674d5d2e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af008501-a1a1-4e7f-b400-be481e7a1369"/>
    <ds:schemaRef ds:uri="c6528a25-4c68-4ed0-aa20-2d1f6c1cb42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Productroadmap infographics-poster</Template>
  <TotalTime>64</TotalTime>
  <Words>212</Words>
  <Application>Microsoft Office PowerPoint</Application>
  <PresentationFormat>Diavoorstelling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</vt:lpstr>
      <vt:lpstr>Office-thema</vt:lpstr>
      <vt:lpstr>CO2 Factsheet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CO2 Factsheet </dc:title>
  <cp:lastModifiedBy>Linda van der Horst</cp:lastModifiedBy>
  <cp:revision>1</cp:revision>
  <cp:lastPrinted>2024-01-29T18:20:05Z</cp:lastPrinted>
  <dcterms:created xsi:type="dcterms:W3CDTF">2024-01-29T08:52:16Z</dcterms:created>
  <dcterms:modified xsi:type="dcterms:W3CDTF">2024-07-11T12:37:56Z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0x010100D99BD50E46761848953159C910E6570B</vt:lpwstr>
  </property>
  <property fmtid="{D5CDD505-2E9C-101B-9397-08002B2CF9AE}" pid="3" name="MediaServiceImageTags">
    <vt:lpwstr/>
  </property>
</Properties>
</file>