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C7FF"/>
    <a:srgbClr val="F2B800"/>
    <a:srgbClr val="474B53"/>
    <a:srgbClr val="191E28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62BD9-2B5F-445D-ABDB-B74D06DD3942}" v="2" dt="2024-07-11T12:23:22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094" y="-2616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" userId="92667779-e93c-4678-ab01-f41c9d397640" providerId="ADAL" clId="{4D230BE5-EC85-42BB-A280-A4A73700C752}"/>
    <pc:docChg chg="undo custSel modSld">
      <pc:chgData name="Stefan" userId="92667779-e93c-4678-ab01-f41c9d397640" providerId="ADAL" clId="{4D230BE5-EC85-42BB-A280-A4A73700C752}" dt="2024-06-11T06:31:45.931" v="509" actId="20577"/>
      <pc:docMkLst>
        <pc:docMk/>
      </pc:docMkLst>
      <pc:sldChg chg="addSp delSp modSp mod">
        <pc:chgData name="Stefan" userId="92667779-e93c-4678-ab01-f41c9d397640" providerId="ADAL" clId="{4D230BE5-EC85-42BB-A280-A4A73700C752}" dt="2024-06-11T06:31:45.931" v="509" actId="20577"/>
        <pc:sldMkLst>
          <pc:docMk/>
          <pc:sldMk cId="160244010" sldId="256"/>
        </pc:sldMkLst>
        <pc:spChg chg="add del mod">
          <ac:chgData name="Stefan" userId="92667779-e93c-4678-ab01-f41c9d397640" providerId="ADAL" clId="{4D230BE5-EC85-42BB-A280-A4A73700C752}" dt="2024-06-11T06:21:40.528" v="6" actId="478"/>
          <ac:spMkLst>
            <pc:docMk/>
            <pc:sldMk cId="160244010" sldId="256"/>
            <ac:spMk id="5" creationId="{107EDB21-3C3B-2E89-CDFB-466EDC808C07}"/>
          </ac:spMkLst>
        </pc:spChg>
        <pc:spChg chg="mod">
          <ac:chgData name="Stefan" userId="92667779-e93c-4678-ab01-f41c9d397640" providerId="ADAL" clId="{4D230BE5-EC85-42BB-A280-A4A73700C752}" dt="2024-06-11T06:22:13.663" v="12" actId="20577"/>
          <ac:spMkLst>
            <pc:docMk/>
            <pc:sldMk cId="160244010" sldId="256"/>
            <ac:spMk id="23" creationId="{0CABC91A-531F-4132-B5A2-3E70E3F6985D}"/>
          </ac:spMkLst>
        </pc:spChg>
        <pc:spChg chg="mod">
          <ac:chgData name="Stefan" userId="92667779-e93c-4678-ab01-f41c9d397640" providerId="ADAL" clId="{4D230BE5-EC85-42BB-A280-A4A73700C752}" dt="2024-06-11T06:24:32.264" v="24" actId="20577"/>
          <ac:spMkLst>
            <pc:docMk/>
            <pc:sldMk cId="160244010" sldId="256"/>
            <ac:spMk id="24" creationId="{15606479-9866-4A9F-8795-33225594A992}"/>
          </ac:spMkLst>
        </pc:spChg>
        <pc:spChg chg="mod">
          <ac:chgData name="Stefan" userId="92667779-e93c-4678-ab01-f41c9d397640" providerId="ADAL" clId="{4D230BE5-EC85-42BB-A280-A4A73700C752}" dt="2024-06-11T06:25:52.439" v="51" actId="20577"/>
          <ac:spMkLst>
            <pc:docMk/>
            <pc:sldMk cId="160244010" sldId="256"/>
            <ac:spMk id="26" creationId="{AC8C46E0-0C8A-4D59-B217-A16B7E30F999}"/>
          </ac:spMkLst>
        </pc:spChg>
        <pc:spChg chg="mod">
          <ac:chgData name="Stefan" userId="92667779-e93c-4678-ab01-f41c9d397640" providerId="ADAL" clId="{4D230BE5-EC85-42BB-A280-A4A73700C752}" dt="2024-06-11T06:28:17.065" v="176" actId="20577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Stefan" userId="92667779-e93c-4678-ab01-f41c9d397640" providerId="ADAL" clId="{4D230BE5-EC85-42BB-A280-A4A73700C752}" dt="2024-06-11T06:30:30.770" v="487" actId="20577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Stefan" userId="92667779-e93c-4678-ab01-f41c9d397640" providerId="ADAL" clId="{4D230BE5-EC85-42BB-A280-A4A73700C752}" dt="2024-06-11T06:31:45.931" v="509" actId="20577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Stefan" userId="92667779-e93c-4678-ab01-f41c9d397640" providerId="ADAL" clId="{4D230BE5-EC85-42BB-A280-A4A73700C752}" dt="2024-06-11T06:26:32.683" v="107" actId="2057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Stefan" userId="92667779-e93c-4678-ab01-f41c9d397640" providerId="ADAL" clId="{4D230BE5-EC85-42BB-A280-A4A73700C752}" dt="2024-06-11T06:30:08.115" v="482" actId="20577"/>
          <ac:spMkLst>
            <pc:docMk/>
            <pc:sldMk cId="160244010" sldId="256"/>
            <ac:spMk id="42" creationId="{E6F0FC76-2379-43FD-ADED-5BE2CCDC59E1}"/>
          </ac:spMkLst>
        </pc:spChg>
        <pc:spChg chg="mod">
          <ac:chgData name="Stefan" userId="92667779-e93c-4678-ab01-f41c9d397640" providerId="ADAL" clId="{4D230BE5-EC85-42BB-A280-A4A73700C752}" dt="2024-06-11T06:30:47.300" v="493" actId="20577"/>
          <ac:spMkLst>
            <pc:docMk/>
            <pc:sldMk cId="160244010" sldId="256"/>
            <ac:spMk id="43" creationId="{A19BCCFF-7856-405D-A016-546DEFEC991D}"/>
          </ac:spMkLst>
        </pc:spChg>
        <pc:picChg chg="add mod">
          <ac:chgData name="Stefan" userId="92667779-e93c-4678-ab01-f41c9d397640" providerId="ADAL" clId="{4D230BE5-EC85-42BB-A280-A4A73700C752}" dt="2024-06-11T06:30:18.284" v="484"/>
          <ac:picMkLst>
            <pc:docMk/>
            <pc:sldMk cId="160244010" sldId="256"/>
            <ac:picMk id="6" creationId="{6F0A9D73-B33A-97B8-244E-95883EBAFE30}"/>
          </ac:picMkLst>
        </pc:picChg>
        <pc:picChg chg="del">
          <ac:chgData name="Stefan" userId="92667779-e93c-4678-ab01-f41c9d397640" providerId="ADAL" clId="{4D230BE5-EC85-42BB-A280-A4A73700C752}" dt="2024-06-11T06:21:37.197" v="5" actId="478"/>
          <ac:picMkLst>
            <pc:docMk/>
            <pc:sldMk cId="160244010" sldId="256"/>
            <ac:picMk id="68" creationId="{78ED48E9-DF56-3554-7777-A2C18B2A2250}"/>
          </ac:picMkLst>
        </pc:picChg>
        <pc:picChg chg="add del mod">
          <ac:chgData name="Stefan" userId="92667779-e93c-4678-ab01-f41c9d397640" providerId="ADAL" clId="{4D230BE5-EC85-42BB-A280-A4A73700C752}" dt="2024-06-11T06:21:48.739" v="8" actId="1076"/>
          <ac:picMkLst>
            <pc:docMk/>
            <pc:sldMk cId="160244010" sldId="256"/>
            <ac:picMk id="90" creationId="{2EDB4AB9-D132-981A-9FBB-31EDCFA03680}"/>
          </ac:picMkLst>
        </pc:picChg>
      </pc:sldChg>
    </pc:docChg>
  </pc:docChgLst>
  <pc:docChgLst>
    <pc:chgData name="Jaap Krijgsman" userId="f819f043-3861-49b9-9fa7-375bc96f81e6" providerId="ADAL" clId="{EAF0E08C-20F4-4795-BCDD-1034152711FF}"/>
    <pc:docChg chg="modSld">
      <pc:chgData name="Jaap Krijgsman" userId="f819f043-3861-49b9-9fa7-375bc96f81e6" providerId="ADAL" clId="{EAF0E08C-20F4-4795-BCDD-1034152711FF}" dt="2024-07-11T11:05:25.403" v="17" actId="20577"/>
      <pc:docMkLst>
        <pc:docMk/>
      </pc:docMkLst>
      <pc:sldChg chg="modSp mod">
        <pc:chgData name="Jaap Krijgsman" userId="f819f043-3861-49b9-9fa7-375bc96f81e6" providerId="ADAL" clId="{EAF0E08C-20F4-4795-BCDD-1034152711FF}" dt="2024-07-11T11:05:25.403" v="17" actId="20577"/>
        <pc:sldMkLst>
          <pc:docMk/>
          <pc:sldMk cId="160244010" sldId="256"/>
        </pc:sldMkLst>
        <pc:spChg chg="mod">
          <ac:chgData name="Jaap Krijgsman" userId="f819f043-3861-49b9-9fa7-375bc96f81e6" providerId="ADAL" clId="{EAF0E08C-20F4-4795-BCDD-1034152711FF}" dt="2024-07-11T11:05:25.403" v="17" actId="2057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Jaap Krijgsman" userId="f819f043-3861-49b9-9fa7-375bc96f81e6" providerId="ADAL" clId="{EAF0E08C-20F4-4795-BCDD-1034152711FF}" dt="2024-07-11T11:04:53.478" v="6" actId="20577"/>
          <ac:spMkLst>
            <pc:docMk/>
            <pc:sldMk cId="160244010" sldId="256"/>
            <ac:spMk id="43" creationId="{A19BCCFF-7856-405D-A016-546DEFEC991D}"/>
          </ac:spMkLst>
        </pc:spChg>
        <pc:picChg chg="mod modCrop">
          <ac:chgData name="Jaap Krijgsman" userId="f819f043-3861-49b9-9fa7-375bc96f81e6" providerId="ADAL" clId="{EAF0E08C-20F4-4795-BCDD-1034152711FF}" dt="2024-07-11T11:04:12.080" v="2" actId="732"/>
          <ac:picMkLst>
            <pc:docMk/>
            <pc:sldMk cId="160244010" sldId="256"/>
            <ac:picMk id="90" creationId="{2EDB4AB9-D132-981A-9FBB-31EDCFA03680}"/>
          </ac:picMkLst>
        </pc:picChg>
      </pc:sldChg>
    </pc:docChg>
  </pc:docChgLst>
  <pc:docChgLst>
    <pc:chgData name="Johan Krook" userId="7206492b-28a4-48ff-bfe6-e7c9e38aa60a" providerId="ADAL" clId="{BD6FE2EE-E8EA-9F49-8B5D-8BFF042FB56D}"/>
    <pc:docChg chg="modSld">
      <pc:chgData name="Johan Krook" userId="7206492b-28a4-48ff-bfe6-e7c9e38aa60a" providerId="ADAL" clId="{BD6FE2EE-E8EA-9F49-8B5D-8BFF042FB56D}" dt="2024-06-11T07:21:02.553" v="25" actId="20577"/>
      <pc:docMkLst>
        <pc:docMk/>
      </pc:docMkLst>
      <pc:sldChg chg="modSp mod">
        <pc:chgData name="Johan Krook" userId="7206492b-28a4-48ff-bfe6-e7c9e38aa60a" providerId="ADAL" clId="{BD6FE2EE-E8EA-9F49-8B5D-8BFF042FB56D}" dt="2024-06-11T07:21:02.553" v="25" actId="20577"/>
        <pc:sldMkLst>
          <pc:docMk/>
          <pc:sldMk cId="160244010" sldId="256"/>
        </pc:sldMkLst>
        <pc:spChg chg="mod">
          <ac:chgData name="Johan Krook" userId="7206492b-28a4-48ff-bfe6-e7c9e38aa60a" providerId="ADAL" clId="{BD6FE2EE-E8EA-9F49-8B5D-8BFF042FB56D}" dt="2024-06-11T06:56:58.881" v="9" actId="14100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Johan Krook" userId="7206492b-28a4-48ff-bfe6-e7c9e38aa60a" providerId="ADAL" clId="{BD6FE2EE-E8EA-9F49-8B5D-8BFF042FB56D}" dt="2024-06-11T07:05:10.214" v="16" actId="20577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Johan Krook" userId="7206492b-28a4-48ff-bfe6-e7c9e38aa60a" providerId="ADAL" clId="{BD6FE2EE-E8EA-9F49-8B5D-8BFF042FB56D}" dt="2024-06-11T07:21:02.553" v="25" actId="2057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Johan Krook" userId="7206492b-28a4-48ff-bfe6-e7c9e38aa60a" providerId="ADAL" clId="{BD6FE2EE-E8EA-9F49-8B5D-8BFF042FB56D}" dt="2024-06-11T07:20:51.214" v="23" actId="20577"/>
          <ac:spMkLst>
            <pc:docMk/>
            <pc:sldMk cId="160244010" sldId="256"/>
            <ac:spMk id="38" creationId="{7680C2A3-C4E3-40E7-9961-5A026F441EFA}"/>
          </ac:spMkLst>
        </pc:spChg>
        <pc:spChg chg="mod">
          <ac:chgData name="Johan Krook" userId="7206492b-28a4-48ff-bfe6-e7c9e38aa60a" providerId="ADAL" clId="{BD6FE2EE-E8EA-9F49-8B5D-8BFF042FB56D}" dt="2024-06-11T07:20:39.633" v="22" actId="20577"/>
          <ac:spMkLst>
            <pc:docMk/>
            <pc:sldMk cId="160244010" sldId="256"/>
            <ac:spMk id="40" creationId="{BD0AFB30-1FB2-418E-B2D2-297AA3CD453D}"/>
          </ac:spMkLst>
        </pc:spChg>
        <pc:spChg chg="mod">
          <ac:chgData name="Johan Krook" userId="7206492b-28a4-48ff-bfe6-e7c9e38aa60a" providerId="ADAL" clId="{BD6FE2EE-E8EA-9F49-8B5D-8BFF042FB56D}" dt="2024-06-11T07:05:23.388" v="20" actId="20577"/>
          <ac:spMkLst>
            <pc:docMk/>
            <pc:sldMk cId="160244010" sldId="256"/>
            <ac:spMk id="42" creationId="{E6F0FC76-2379-43FD-ADED-5BE2CCDC59E1}"/>
          </ac:spMkLst>
        </pc:spChg>
      </pc:sldChg>
    </pc:docChg>
  </pc:docChgLst>
  <pc:docChgLst>
    <pc:chgData name="Linda van der Horst" userId="847bfc17-848c-4020-98e2-11d42c1356c5" providerId="ADAL" clId="{8E462BD9-2B5F-445D-ABDB-B74D06DD3942}"/>
    <pc:docChg chg="undo custSel modSld">
      <pc:chgData name="Linda van der Horst" userId="847bfc17-848c-4020-98e2-11d42c1356c5" providerId="ADAL" clId="{8E462BD9-2B5F-445D-ABDB-B74D06DD3942}" dt="2024-07-11T12:37:47.587" v="198" actId="1076"/>
      <pc:docMkLst>
        <pc:docMk/>
      </pc:docMkLst>
      <pc:sldChg chg="addSp delSp modSp mod">
        <pc:chgData name="Linda van der Horst" userId="847bfc17-848c-4020-98e2-11d42c1356c5" providerId="ADAL" clId="{8E462BD9-2B5F-445D-ABDB-B74D06DD3942}" dt="2024-07-11T12:37:47.587" v="198" actId="1076"/>
        <pc:sldMkLst>
          <pc:docMk/>
          <pc:sldMk cId="160244010" sldId="256"/>
        </pc:sldMkLst>
        <pc:spChg chg="add mod">
          <ac:chgData name="Linda van der Horst" userId="847bfc17-848c-4020-98e2-11d42c1356c5" providerId="ADAL" clId="{8E462BD9-2B5F-445D-ABDB-B74D06DD3942}" dt="2024-07-11T12:37:47.587" v="198" actId="1076"/>
          <ac:spMkLst>
            <pc:docMk/>
            <pc:sldMk cId="160244010" sldId="256"/>
            <ac:spMk id="13" creationId="{9E3455FB-D25D-A56B-B4B9-9D6D7E77B186}"/>
          </ac:spMkLst>
        </pc:spChg>
        <pc:spChg chg="mod">
          <ac:chgData name="Linda van der Horst" userId="847bfc17-848c-4020-98e2-11d42c1356c5" providerId="ADAL" clId="{8E462BD9-2B5F-445D-ABDB-B74D06DD3942}" dt="2024-07-11T12:15:07.795" v="44" actId="20577"/>
          <ac:spMkLst>
            <pc:docMk/>
            <pc:sldMk cId="160244010" sldId="256"/>
            <ac:spMk id="24" creationId="{15606479-9866-4A9F-8795-33225594A992}"/>
          </ac:spMkLst>
        </pc:spChg>
        <pc:spChg chg="mod">
          <ac:chgData name="Linda van der Horst" userId="847bfc17-848c-4020-98e2-11d42c1356c5" providerId="ADAL" clId="{8E462BD9-2B5F-445D-ABDB-B74D06DD3942}" dt="2024-07-11T11:44:34.158" v="23" actId="20577"/>
          <ac:spMkLst>
            <pc:docMk/>
            <pc:sldMk cId="160244010" sldId="256"/>
            <ac:spMk id="26" creationId="{AC8C46E0-0C8A-4D59-B217-A16B7E30F999}"/>
          </ac:spMkLst>
        </pc:spChg>
        <pc:spChg chg="mod">
          <ac:chgData name="Linda van der Horst" userId="847bfc17-848c-4020-98e2-11d42c1356c5" providerId="ADAL" clId="{8E462BD9-2B5F-445D-ABDB-B74D06DD3942}" dt="2024-07-11T12:30:26.991" v="76" actId="1076"/>
          <ac:spMkLst>
            <pc:docMk/>
            <pc:sldMk cId="160244010" sldId="256"/>
            <ac:spMk id="27" creationId="{A9886B47-EB19-4F7C-B11C-AC77F7E0CB21}"/>
          </ac:spMkLst>
        </pc:spChg>
        <pc:spChg chg="mod">
          <ac:chgData name="Linda van der Horst" userId="847bfc17-848c-4020-98e2-11d42c1356c5" providerId="ADAL" clId="{8E462BD9-2B5F-445D-ABDB-B74D06DD3942}" dt="2024-07-11T11:58:41.308" v="31" actId="313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Linda van der Horst" userId="847bfc17-848c-4020-98e2-11d42c1356c5" providerId="ADAL" clId="{8E462BD9-2B5F-445D-ABDB-B74D06DD3942}" dt="2024-07-11T12:26:42.758" v="75" actId="1076"/>
          <ac:spMkLst>
            <pc:docMk/>
            <pc:sldMk cId="160244010" sldId="256"/>
            <ac:spMk id="29" creationId="{908F6B36-65A4-4364-B129-AEC7505F2F32}"/>
          </ac:spMkLst>
        </pc:spChg>
        <pc:spChg chg="mod">
          <ac:chgData name="Linda van der Horst" userId="847bfc17-848c-4020-98e2-11d42c1356c5" providerId="ADAL" clId="{8E462BD9-2B5F-445D-ABDB-B74D06DD3942}" dt="2024-07-11T12:37:31.908" v="197" actId="404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Linda van der Horst" userId="847bfc17-848c-4020-98e2-11d42c1356c5" providerId="ADAL" clId="{8E462BD9-2B5F-445D-ABDB-B74D06DD3942}" dt="2024-07-11T12:14:49.108" v="43" actId="20577"/>
          <ac:spMkLst>
            <pc:docMk/>
            <pc:sldMk cId="160244010" sldId="256"/>
            <ac:spMk id="31" creationId="{50ACADB9-C1A2-43B7-AD69-4E7B9A980FD2}"/>
          </ac:spMkLst>
        </pc:spChg>
        <pc:spChg chg="mod">
          <ac:chgData name="Linda van der Horst" userId="847bfc17-848c-4020-98e2-11d42c1356c5" providerId="ADAL" clId="{8E462BD9-2B5F-445D-ABDB-B74D06DD3942}" dt="2024-07-11T12:14:42.137" v="41" actId="1076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Linda van der Horst" userId="847bfc17-848c-4020-98e2-11d42c1356c5" providerId="ADAL" clId="{8E462BD9-2B5F-445D-ABDB-B74D06DD3942}" dt="2024-07-11T12:01:05.312" v="32" actId="20577"/>
          <ac:spMkLst>
            <pc:docMk/>
            <pc:sldMk cId="160244010" sldId="256"/>
            <ac:spMk id="34" creationId="{23CCB585-5A15-4E7C-96B6-C0057D449F2E}"/>
          </ac:spMkLst>
        </pc:spChg>
        <pc:spChg chg="mod">
          <ac:chgData name="Linda van der Horst" userId="847bfc17-848c-4020-98e2-11d42c1356c5" providerId="ADAL" clId="{8E462BD9-2B5F-445D-ABDB-B74D06DD3942}" dt="2024-07-11T12:17:44.805" v="47" actId="1076"/>
          <ac:spMkLst>
            <pc:docMk/>
            <pc:sldMk cId="160244010" sldId="256"/>
            <ac:spMk id="35" creationId="{7C731E8C-632F-45FC-92FD-29CD284AB643}"/>
          </ac:spMkLst>
        </pc:spChg>
        <pc:spChg chg="mod">
          <ac:chgData name="Linda van der Horst" userId="847bfc17-848c-4020-98e2-11d42c1356c5" providerId="ADAL" clId="{8E462BD9-2B5F-445D-ABDB-B74D06DD3942}" dt="2024-07-11T12:17:51.146" v="48" actId="5793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Linda van der Horst" userId="847bfc17-848c-4020-98e2-11d42c1356c5" providerId="ADAL" clId="{8E462BD9-2B5F-445D-ABDB-B74D06DD3942}" dt="2024-07-11T12:18:01.124" v="49" actId="1076"/>
          <ac:spMkLst>
            <pc:docMk/>
            <pc:sldMk cId="160244010" sldId="256"/>
            <ac:spMk id="37" creationId="{8E898CFA-1688-4C14-BC59-751C9B4D2BF2}"/>
          </ac:spMkLst>
        </pc:spChg>
        <pc:spChg chg="mod">
          <ac:chgData name="Linda van der Horst" userId="847bfc17-848c-4020-98e2-11d42c1356c5" providerId="ADAL" clId="{8E462BD9-2B5F-445D-ABDB-B74D06DD3942}" dt="2024-07-11T11:57:03.021" v="27" actId="20577"/>
          <ac:spMkLst>
            <pc:docMk/>
            <pc:sldMk cId="160244010" sldId="256"/>
            <ac:spMk id="38" creationId="{7680C2A3-C4E3-40E7-9961-5A026F441EFA}"/>
          </ac:spMkLst>
        </pc:spChg>
        <pc:spChg chg="mod">
          <ac:chgData name="Linda van der Horst" userId="847bfc17-848c-4020-98e2-11d42c1356c5" providerId="ADAL" clId="{8E462BD9-2B5F-445D-ABDB-B74D06DD3942}" dt="2024-07-11T12:18:41.621" v="56" actId="1076"/>
          <ac:spMkLst>
            <pc:docMk/>
            <pc:sldMk cId="160244010" sldId="256"/>
            <ac:spMk id="39" creationId="{594741B7-D929-4272-B25B-81E711AF29AA}"/>
          </ac:spMkLst>
        </pc:spChg>
        <pc:spChg chg="mod">
          <ac:chgData name="Linda van der Horst" userId="847bfc17-848c-4020-98e2-11d42c1356c5" providerId="ADAL" clId="{8E462BD9-2B5F-445D-ABDB-B74D06DD3942}" dt="2024-07-11T11:57:12.096" v="30" actId="20577"/>
          <ac:spMkLst>
            <pc:docMk/>
            <pc:sldMk cId="160244010" sldId="256"/>
            <ac:spMk id="40" creationId="{BD0AFB30-1FB2-418E-B2D2-297AA3CD453D}"/>
          </ac:spMkLst>
        </pc:spChg>
        <pc:spChg chg="mod">
          <ac:chgData name="Linda van der Horst" userId="847bfc17-848c-4020-98e2-11d42c1356c5" providerId="ADAL" clId="{8E462BD9-2B5F-445D-ABDB-B74D06DD3942}" dt="2024-07-11T12:26:37.825" v="74" actId="1076"/>
          <ac:spMkLst>
            <pc:docMk/>
            <pc:sldMk cId="160244010" sldId="256"/>
            <ac:spMk id="41" creationId="{6674B59E-A624-46A5-B17E-CFD4EB391B16}"/>
          </ac:spMkLst>
        </pc:spChg>
        <pc:spChg chg="del mod">
          <ac:chgData name="Linda van der Horst" userId="847bfc17-848c-4020-98e2-11d42c1356c5" providerId="ADAL" clId="{8E462BD9-2B5F-445D-ABDB-B74D06DD3942}" dt="2024-07-11T12:32:18.708" v="77" actId="478"/>
          <ac:spMkLst>
            <pc:docMk/>
            <pc:sldMk cId="160244010" sldId="256"/>
            <ac:spMk id="42" creationId="{E6F0FC76-2379-43FD-ADED-5BE2CCDC59E1}"/>
          </ac:spMkLst>
        </pc:spChg>
        <pc:spChg chg="mod">
          <ac:chgData name="Linda van der Horst" userId="847bfc17-848c-4020-98e2-11d42c1356c5" providerId="ADAL" clId="{8E462BD9-2B5F-445D-ABDB-B74D06DD3942}" dt="2024-07-11T12:20:26.510" v="64" actId="113"/>
          <ac:spMkLst>
            <pc:docMk/>
            <pc:sldMk cId="160244010" sldId="256"/>
            <ac:spMk id="43" creationId="{A19BCCFF-7856-405D-A016-546DEFEC991D}"/>
          </ac:spMkLst>
        </pc:spChg>
        <pc:picChg chg="add mod">
          <ac:chgData name="Linda van der Horst" userId="847bfc17-848c-4020-98e2-11d42c1356c5" providerId="ADAL" clId="{8E462BD9-2B5F-445D-ABDB-B74D06DD3942}" dt="2024-07-11T12:24:13.919" v="71" actId="1076"/>
          <ac:picMkLst>
            <pc:docMk/>
            <pc:sldMk cId="160244010" sldId="256"/>
            <ac:picMk id="9" creationId="{4FF4FB9F-A293-3317-77D5-394F2EB78B21}"/>
          </ac:picMkLst>
        </pc:picChg>
        <pc:picChg chg="del">
          <ac:chgData name="Linda van der Horst" userId="847bfc17-848c-4020-98e2-11d42c1356c5" providerId="ADAL" clId="{8E462BD9-2B5F-445D-ABDB-B74D06DD3942}" dt="2024-07-11T12:03:53.792" v="39" actId="478"/>
          <ac:picMkLst>
            <pc:docMk/>
            <pc:sldMk cId="160244010" sldId="256"/>
            <ac:picMk id="90" creationId="{2EDB4AB9-D132-981A-9FBB-31EDCFA03680}"/>
          </ac:picMkLst>
        </pc:picChg>
      </pc:sldChg>
    </pc:docChg>
  </pc:docChgLst>
  <pc:docChgLst>
    <pc:chgData name="Stefan" userId="92667779-e93c-4678-ab01-f41c9d397640" providerId="ADAL" clId="{5873C9A3-38E7-432A-B06F-88A1AD8001C4}"/>
    <pc:docChg chg="undo custSel modSld">
      <pc:chgData name="Stefan" userId="92667779-e93c-4678-ab01-f41c9d397640" providerId="ADAL" clId="{5873C9A3-38E7-432A-B06F-88A1AD8001C4}" dt="2024-06-19T09:07:12.172" v="411" actId="20577"/>
      <pc:docMkLst>
        <pc:docMk/>
      </pc:docMkLst>
      <pc:sldChg chg="addSp modSp mod setBg">
        <pc:chgData name="Stefan" userId="92667779-e93c-4678-ab01-f41c9d397640" providerId="ADAL" clId="{5873C9A3-38E7-432A-B06F-88A1AD8001C4}" dt="2024-06-19T09:07:12.172" v="411" actId="20577"/>
        <pc:sldMkLst>
          <pc:docMk/>
          <pc:sldMk cId="160244010" sldId="256"/>
        </pc:sldMkLst>
        <pc:spChg chg="mod">
          <ac:chgData name="Stefan" userId="92667779-e93c-4678-ab01-f41c9d397640" providerId="ADAL" clId="{5873C9A3-38E7-432A-B06F-88A1AD8001C4}" dt="2024-06-14T12:46:20.183" v="9" actId="20577"/>
          <ac:spMkLst>
            <pc:docMk/>
            <pc:sldMk cId="160244010" sldId="256"/>
            <ac:spMk id="23" creationId="{0CABC91A-531F-4132-B5A2-3E70E3F6985D}"/>
          </ac:spMkLst>
        </pc:spChg>
        <pc:spChg chg="mod">
          <ac:chgData name="Stefan" userId="92667779-e93c-4678-ab01-f41c9d397640" providerId="ADAL" clId="{5873C9A3-38E7-432A-B06F-88A1AD8001C4}" dt="2024-06-19T08:59:14.779" v="279" actId="207"/>
          <ac:spMkLst>
            <pc:docMk/>
            <pc:sldMk cId="160244010" sldId="256"/>
            <ac:spMk id="24" creationId="{15606479-9866-4A9F-8795-33225594A992}"/>
          </ac:spMkLst>
        </pc:spChg>
        <pc:spChg chg="mod">
          <ac:chgData name="Stefan" userId="92667779-e93c-4678-ab01-f41c9d397640" providerId="ADAL" clId="{5873C9A3-38E7-432A-B06F-88A1AD8001C4}" dt="2024-06-19T08:59:22.078" v="281" actId="207"/>
          <ac:spMkLst>
            <pc:docMk/>
            <pc:sldMk cId="160244010" sldId="256"/>
            <ac:spMk id="26" creationId="{AC8C46E0-0C8A-4D59-B217-A16B7E30F999}"/>
          </ac:spMkLst>
        </pc:spChg>
        <pc:spChg chg="mod">
          <ac:chgData name="Stefan" userId="92667779-e93c-4678-ab01-f41c9d397640" providerId="ADAL" clId="{5873C9A3-38E7-432A-B06F-88A1AD8001C4}" dt="2024-06-14T12:49:19.116" v="50" actId="20577"/>
          <ac:spMkLst>
            <pc:docMk/>
            <pc:sldMk cId="160244010" sldId="256"/>
            <ac:spMk id="27" creationId="{A9886B47-EB19-4F7C-B11C-AC77F7E0CB21}"/>
          </ac:spMkLst>
        </pc:spChg>
        <pc:spChg chg="mod">
          <ac:chgData name="Stefan" userId="92667779-e93c-4678-ab01-f41c9d397640" providerId="ADAL" clId="{5873C9A3-38E7-432A-B06F-88A1AD8001C4}" dt="2024-06-19T08:59:31.775" v="283" actId="207"/>
          <ac:spMkLst>
            <pc:docMk/>
            <pc:sldMk cId="160244010" sldId="256"/>
            <ac:spMk id="28" creationId="{6386FE1D-5753-4826-9BC9-B63ACE83BD68}"/>
          </ac:spMkLst>
        </pc:spChg>
        <pc:spChg chg="mod">
          <ac:chgData name="Stefan" userId="92667779-e93c-4678-ab01-f41c9d397640" providerId="ADAL" clId="{5873C9A3-38E7-432A-B06F-88A1AD8001C4}" dt="2024-06-19T09:06:35.362" v="404" actId="255"/>
          <ac:spMkLst>
            <pc:docMk/>
            <pc:sldMk cId="160244010" sldId="256"/>
            <ac:spMk id="30" creationId="{8CEC195C-526B-4BFC-8648-6508872A1CD1}"/>
          </ac:spMkLst>
        </pc:spChg>
        <pc:spChg chg="mod">
          <ac:chgData name="Stefan" userId="92667779-e93c-4678-ab01-f41c9d397640" providerId="ADAL" clId="{5873C9A3-38E7-432A-B06F-88A1AD8001C4}" dt="2024-06-14T12:46:29.450" v="13" actId="20577"/>
          <ac:spMkLst>
            <pc:docMk/>
            <pc:sldMk cId="160244010" sldId="256"/>
            <ac:spMk id="31" creationId="{50ACADB9-C1A2-43B7-AD69-4E7B9A980FD2}"/>
          </ac:spMkLst>
        </pc:spChg>
        <pc:spChg chg="mod">
          <ac:chgData name="Stefan" userId="92667779-e93c-4678-ab01-f41c9d397640" providerId="ADAL" clId="{5873C9A3-38E7-432A-B06F-88A1AD8001C4}" dt="2024-06-19T08:59:52.791" v="287" actId="207"/>
          <ac:spMkLst>
            <pc:docMk/>
            <pc:sldMk cId="160244010" sldId="256"/>
            <ac:spMk id="32" creationId="{014ADAF4-D76A-486A-BD20-92251BFE5E00}"/>
          </ac:spMkLst>
        </pc:spChg>
        <pc:spChg chg="mod">
          <ac:chgData name="Stefan" userId="92667779-e93c-4678-ab01-f41c9d397640" providerId="ADAL" clId="{5873C9A3-38E7-432A-B06F-88A1AD8001C4}" dt="2024-06-19T08:59:09.368" v="278" actId="207"/>
          <ac:spMkLst>
            <pc:docMk/>
            <pc:sldMk cId="160244010" sldId="256"/>
            <ac:spMk id="34" creationId="{23CCB585-5A15-4E7C-96B6-C0057D449F2E}"/>
          </ac:spMkLst>
        </pc:spChg>
        <pc:spChg chg="mod">
          <ac:chgData name="Stefan" userId="92667779-e93c-4678-ab01-f41c9d397640" providerId="ADAL" clId="{5873C9A3-38E7-432A-B06F-88A1AD8001C4}" dt="2024-06-19T08:59:18.329" v="280" actId="207"/>
          <ac:spMkLst>
            <pc:docMk/>
            <pc:sldMk cId="160244010" sldId="256"/>
            <ac:spMk id="36" creationId="{77DE7F63-93F9-44B6-8B3C-DE039FD2271C}"/>
          </ac:spMkLst>
        </pc:spChg>
        <pc:spChg chg="mod">
          <ac:chgData name="Stefan" userId="92667779-e93c-4678-ab01-f41c9d397640" providerId="ADAL" clId="{5873C9A3-38E7-432A-B06F-88A1AD8001C4}" dt="2024-06-19T08:59:26.150" v="282" actId="207"/>
          <ac:spMkLst>
            <pc:docMk/>
            <pc:sldMk cId="160244010" sldId="256"/>
            <ac:spMk id="38" creationId="{7680C2A3-C4E3-40E7-9961-5A026F441EFA}"/>
          </ac:spMkLst>
        </pc:spChg>
        <pc:spChg chg="mod">
          <ac:chgData name="Stefan" userId="92667779-e93c-4678-ab01-f41c9d397640" providerId="ADAL" clId="{5873C9A3-38E7-432A-B06F-88A1AD8001C4}" dt="2024-06-19T08:59:36.490" v="284" actId="207"/>
          <ac:spMkLst>
            <pc:docMk/>
            <pc:sldMk cId="160244010" sldId="256"/>
            <ac:spMk id="40" creationId="{BD0AFB30-1FB2-418E-B2D2-297AA3CD453D}"/>
          </ac:spMkLst>
        </pc:spChg>
        <pc:spChg chg="mod">
          <ac:chgData name="Stefan" userId="92667779-e93c-4678-ab01-f41c9d397640" providerId="ADAL" clId="{5873C9A3-38E7-432A-B06F-88A1AD8001C4}" dt="2024-06-19T09:05:34.764" v="375" actId="1076"/>
          <ac:spMkLst>
            <pc:docMk/>
            <pc:sldMk cId="160244010" sldId="256"/>
            <ac:spMk id="42" creationId="{E6F0FC76-2379-43FD-ADED-5BE2CCDC59E1}"/>
          </ac:spMkLst>
        </pc:spChg>
        <pc:spChg chg="mod">
          <ac:chgData name="Stefan" userId="92667779-e93c-4678-ab01-f41c9d397640" providerId="ADAL" clId="{5873C9A3-38E7-432A-B06F-88A1AD8001C4}" dt="2024-06-19T09:07:12.172" v="411" actId="20577"/>
          <ac:spMkLst>
            <pc:docMk/>
            <pc:sldMk cId="160244010" sldId="256"/>
            <ac:spMk id="43" creationId="{A19BCCFF-7856-405D-A016-546DEFEC991D}"/>
          </ac:spMkLst>
        </pc:spChg>
        <pc:picChg chg="add mod">
          <ac:chgData name="Stefan" userId="92667779-e93c-4678-ab01-f41c9d397640" providerId="ADAL" clId="{5873C9A3-38E7-432A-B06F-88A1AD8001C4}" dt="2024-06-19T09:05:50.564" v="379" actId="1076"/>
          <ac:picMkLst>
            <pc:docMk/>
            <pc:sldMk cId="160244010" sldId="256"/>
            <ac:picMk id="3" creationId="{B6E200E6-3507-67FF-3DEF-F612F6180E76}"/>
          </ac:picMkLst>
        </pc:picChg>
        <pc:picChg chg="add mod">
          <ac:chgData name="Stefan" userId="92667779-e93c-4678-ab01-f41c9d397640" providerId="ADAL" clId="{5873C9A3-38E7-432A-B06F-88A1AD8001C4}" dt="2024-06-19T09:06:52.665" v="408" actId="1076"/>
          <ac:picMkLst>
            <pc:docMk/>
            <pc:sldMk cId="160244010" sldId="256"/>
            <ac:picMk id="5" creationId="{04E75A88-F039-B184-8E45-E4506B20A984}"/>
          </ac:picMkLst>
        </pc:picChg>
        <pc:picChg chg="mod">
          <ac:chgData name="Stefan" userId="92667779-e93c-4678-ab01-f41c9d397640" providerId="ADAL" clId="{5873C9A3-38E7-432A-B06F-88A1AD8001C4}" dt="2024-06-14T12:45:52.408" v="5" actId="1076"/>
          <ac:picMkLst>
            <pc:docMk/>
            <pc:sldMk cId="160244010" sldId="256"/>
            <ac:picMk id="90" creationId="{2EDB4AB9-D132-981A-9FBB-31EDCFA03680}"/>
          </ac:picMkLst>
        </pc:picChg>
        <pc:picChg chg="mod">
          <ac:chgData name="Stefan" userId="92667779-e93c-4678-ab01-f41c9d397640" providerId="ADAL" clId="{5873C9A3-38E7-432A-B06F-88A1AD8001C4}" dt="2024-06-19T09:01:26.951" v="288" actId="1076"/>
          <ac:picMkLst>
            <pc:docMk/>
            <pc:sldMk cId="160244010" sldId="256"/>
            <ac:picMk id="171" creationId="{67E3E39F-66D0-4F49-A651-D2A9E3FE26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4AB193-FD92-48DA-BDEB-3B45FA2434B5}" type="datetime1">
              <a:rPr lang="nl-NL" smtClean="0"/>
              <a:t>11-7-2024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5E1FA7D-CC87-4CC6-9D5A-5AF2E079BFF8}" type="datetime1">
              <a:rPr lang="nl-NL" noProof="0" smtClean="0"/>
              <a:t>11-7-2024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136092-2EDF-47BF-99B1-B87430F95B70}" type="slidenum">
              <a:rPr lang="nl-NL" noProof="0" smtClean="0"/>
              <a:t>1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51820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Afbeelding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Afbeelding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Afbeelding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Afbeelding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Afbeelding 94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Tijdelijke aanduiding voor afbeelding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97" name="Afbeelding 96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Tijdelijke aanduiding voor afbeelding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1" name="Afbeelding 100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Tijdelijke aanduiding voor afbeelding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5" name="Afbeelding 104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Tijdelijke aanduiding voor afbeelding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9" name="Afbeelding 108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Tijdelijke aanduiding voor afbeelding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13" name="Afbeelding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Afbeelding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Afbeelding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el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 rtlCol="0">
            <a:noAutofit/>
          </a:bodyPr>
          <a:lstStyle>
            <a:lvl1pPr algn="r">
              <a:defRPr sz="3100" b="1"/>
            </a:lvl1pPr>
          </a:lstStyle>
          <a:p>
            <a:pPr rtl="0"/>
            <a:r>
              <a:rPr lang="nl-NL" noProof="0"/>
              <a:t>PRODUCT</a:t>
            </a:r>
            <a:br>
              <a:rPr lang="nl-NL" noProof="0"/>
            </a:br>
            <a:r>
              <a:rPr lang="nl-NL" noProof="0"/>
              <a:t>ROADMAP</a:t>
            </a:r>
          </a:p>
        </p:txBody>
      </p:sp>
      <p:sp>
        <p:nvSpPr>
          <p:cNvPr id="126" name="Tijdelijke aanduiding voor tekst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27" name="Tijdelijke aanduiding voor tekst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29" name="Tijdelijke aanduiding voor tekst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0" name="Tijdelijke aanduiding voor tekst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1" name="Tijdelijke aanduiding voor tekst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2" name="Tijdelijke aanduiding voor tekst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3" name="Tijdelijke aanduiding voor tekst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4" name="Tijdelijke aanduiding voor tekst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5" name="Tijdelijke aanduiding voor tekst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6" name="Tijdelijke aanduiding voor tekst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 rtlCol="0"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7" name="Tijdelijke aanduiding voor tekst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38" name="Tijdelijke aanduiding voor tekst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39" name="Tijdelijke aanduiding voor tekst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0" name="Tijdelijke aanduiding voor tekst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1" name="Tijdelijke aanduiding voor tekst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2" name="Tijdelijke aanduiding voor tekst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3" name="Tijdelijke aanduiding voor tekst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4" name="Tijdelijke aanduiding voor tekst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5" name="Tijdelijke aanduiding voor tekst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</a:p>
        </p:txBody>
      </p:sp>
      <p:sp>
        <p:nvSpPr>
          <p:cNvPr id="146" name="Tijdelijke aanduiding voor tekst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 rtlCol="0"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48" name="Tijdelijke aanduiding voor tekst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 rtlCol="0"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 rtl="0"/>
            <a:r>
              <a:rPr lang="nl-NL" noProof="0"/>
              <a:t>20XX</a:t>
            </a:r>
            <a:br>
              <a:rPr lang="nl-NL" noProof="0"/>
            </a:br>
            <a:r>
              <a:rPr lang="nl-NL" noProof="0"/>
              <a:t>20JJ</a:t>
            </a:r>
          </a:p>
        </p:txBody>
      </p:sp>
      <p:pic>
        <p:nvPicPr>
          <p:cNvPr id="151" name="Afbeelding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Afbeelding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Tijdelijke aanduiding voor afbeelding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3" name="Tijdelijke aanduiding voor afbeelding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4" name="Tijdelijke aanduiding voor afbeelding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5" name="Tijdelijke aanduiding voor afbeelding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6" name="Tijdelijke aanduiding voor afbeelding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7" name="Tijdelijke aanduiding voor afbeelding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8" name="Tijdelijke aanduiding voor afbeelding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9" name="Tijdelijke aanduiding voor afbeelding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70" name="Tijdelijke aanduiding voor afbeelding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71" name="Tijdelijke aanduiding voor afbeelding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Afbeelding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Afbeelding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Afbeelding 98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Tijdelijke aanduiding voor afbeelding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03" name="Afbeelding 102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Tijdelijke aanduiding voor afbeelding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Afbeelding 106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Tijdelijke aanduiding voor afbeelding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82" name="Afbeelding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Afbeelding 110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Tijdelijke aanduiding voor afbeelding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pic>
        <p:nvPicPr>
          <p:cNvPr id="183" name="Afbeelding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Afbeelding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Afbeelding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Afbeelding 91" descr="Een close-up van een logo&#10;&#10;Beschrijving gegenereerd met een zeer hoge betrouwbaarheid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Tijdelijke aanduiding voor afbeelding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MM.DD.20XX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75BE66-B004-4B62-93B5-6C3A07EE5DE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13" Type="http://schemas.openxmlformats.org/officeDocument/2006/relationships/image" Target="../media/image58.png"/><Relationship Id="rId18" Type="http://schemas.openxmlformats.org/officeDocument/2006/relationships/image" Target="../media/image63.svg"/><Relationship Id="rId3" Type="http://schemas.openxmlformats.org/officeDocument/2006/relationships/image" Target="../media/image48.png"/><Relationship Id="rId21" Type="http://schemas.openxmlformats.org/officeDocument/2006/relationships/image" Target="../media/image66.jpeg"/><Relationship Id="rId7" Type="http://schemas.openxmlformats.org/officeDocument/2006/relationships/image" Target="../media/image52.png"/><Relationship Id="rId12" Type="http://schemas.openxmlformats.org/officeDocument/2006/relationships/image" Target="../media/image57.sv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1.sv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svg"/><Relationship Id="rId11" Type="http://schemas.openxmlformats.org/officeDocument/2006/relationships/image" Target="../media/image56.png"/><Relationship Id="rId24" Type="http://schemas.openxmlformats.org/officeDocument/2006/relationships/image" Target="../media/image69.jpe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jpeg"/><Relationship Id="rId10" Type="http://schemas.openxmlformats.org/officeDocument/2006/relationships/image" Target="../media/image55.svg"/><Relationship Id="rId19" Type="http://schemas.openxmlformats.org/officeDocument/2006/relationships/image" Target="../media/image64.jpeg"/><Relationship Id="rId4" Type="http://schemas.openxmlformats.org/officeDocument/2006/relationships/image" Target="../media/image49.svg"/><Relationship Id="rId9" Type="http://schemas.openxmlformats.org/officeDocument/2006/relationships/image" Target="../media/image54.png"/><Relationship Id="rId14" Type="http://schemas.openxmlformats.org/officeDocument/2006/relationships/image" Target="../media/image59.svg"/><Relationship Id="rId22" Type="http://schemas.openxmlformats.org/officeDocument/2006/relationships/image" Target="../media/image6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9883" y="75540"/>
            <a:ext cx="2260112" cy="575234"/>
          </a:xfrm>
        </p:spPr>
        <p:txBody>
          <a:bodyPr rtlCol="0"/>
          <a:lstStyle/>
          <a:p>
            <a:pPr algn="l" rtl="0"/>
            <a:r>
              <a:rPr lang="nl-NL" sz="2000" dirty="0"/>
              <a:t>CO2 Factsheet </a:t>
            </a:r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nl-NL"/>
              <a:t>2050</a:t>
            </a:r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0634" y="1479194"/>
            <a:ext cx="1905000" cy="434630"/>
          </a:xfrm>
        </p:spPr>
        <p:txBody>
          <a:bodyPr rtlCol="0"/>
          <a:lstStyle/>
          <a:p>
            <a:pPr algn="ctr" rtl="0"/>
            <a:r>
              <a:rPr lang="nl-NL" sz="1200" dirty="0">
                <a:solidFill>
                  <a:srgbClr val="FFC000"/>
                </a:solidFill>
              </a:rPr>
              <a:t>Yes, we zijn klimaat neutraal!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67710" y="1895661"/>
            <a:ext cx="1406355" cy="304102"/>
          </a:xfrm>
        </p:spPr>
        <p:txBody>
          <a:bodyPr rtlCol="0"/>
          <a:lstStyle/>
          <a:p>
            <a:pPr algn="ctr" rtl="0"/>
            <a:r>
              <a:rPr lang="nl-NL" sz="1400" dirty="0"/>
              <a:t>Ons doel jaar 2025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838121" y="2331935"/>
            <a:ext cx="1943678" cy="552330"/>
          </a:xfrm>
        </p:spPr>
        <p:txBody>
          <a:bodyPr rtlCol="0"/>
          <a:lstStyle/>
          <a:p>
            <a:pPr rtl="0"/>
            <a:r>
              <a:rPr lang="nl-NL" sz="1200" dirty="0">
                <a:solidFill>
                  <a:srgbClr val="FFC000"/>
                </a:solidFill>
              </a:rPr>
              <a:t>Hoofddoelstelling: In 2025 15% minder uitstoot dan 2019 </a:t>
            </a:r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7093" y="2603317"/>
            <a:ext cx="1691702" cy="304102"/>
          </a:xfrm>
        </p:spPr>
        <p:txBody>
          <a:bodyPr rtlCol="0"/>
          <a:lstStyle/>
          <a:p>
            <a:pPr rtl="0"/>
            <a:r>
              <a:rPr lang="nl-NL" sz="1400" dirty="0"/>
              <a:t>Wat doen we al?</a:t>
            </a:r>
          </a:p>
        </p:txBody>
      </p:sp>
      <p:sp>
        <p:nvSpPr>
          <p:cNvPr id="36" name="Tijdelijke aanduiding voor tekst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6201" y="2845196"/>
            <a:ext cx="1835048" cy="724480"/>
          </a:xfrm>
        </p:spPr>
        <p:txBody>
          <a:bodyPr rtlCol="0"/>
          <a:lstStyle/>
          <a:p>
            <a:pPr algn="l" rtl="0">
              <a:spcBef>
                <a:spcPts val="0"/>
              </a:spcBef>
            </a:pPr>
            <a:r>
              <a:rPr lang="nl-NL" dirty="0">
                <a:solidFill>
                  <a:srgbClr val="FFC000"/>
                </a:solidFill>
              </a:rPr>
              <a:t>Aanschaf nieuwe apparatuur is altijd het meest energiezuinig (Scope 2)</a:t>
            </a:r>
          </a:p>
          <a:p>
            <a:pPr marL="171450" indent="-171450" algn="l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rgbClr val="FFC000"/>
              </a:solidFill>
            </a:endParaRPr>
          </a:p>
          <a:p>
            <a:pPr marL="171450" indent="-171450" algn="l" rtl="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rgbClr val="FFC000"/>
              </a:solidFill>
            </a:endParaRPr>
          </a:p>
          <a:p>
            <a:pPr marL="171450" indent="-171450" algn="l" rtl="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89" name="Tijdelijke aanduiding voor afbeelding 88" descr="Pictogram van atoom">
            <a:extLst>
              <a:ext uri="{FF2B5EF4-FFF2-40B4-BE49-F238E27FC236}">
                <a16:creationId xmlns:a16="http://schemas.microsoft.com/office/drawing/2014/main" id="{765E7290-F2FE-45E1-9802-21FC4789372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161" name="Tijdelijke aanduiding voor afbeelding 160" descr="Pictogram van atoom">
            <a:extLst>
              <a:ext uri="{FF2B5EF4-FFF2-40B4-BE49-F238E27FC236}">
                <a16:creationId xmlns:a16="http://schemas.microsoft.com/office/drawing/2014/main" id="{43E7DEA2-F049-452D-A1DC-EC3566B788D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167710" y="3343572"/>
            <a:ext cx="1690290" cy="304102"/>
          </a:xfrm>
        </p:spPr>
        <p:txBody>
          <a:bodyPr rtlCol="0"/>
          <a:lstStyle/>
          <a:p>
            <a:pPr rtl="0"/>
            <a:r>
              <a:rPr lang="nl-NL" sz="1400" dirty="0"/>
              <a:t>Wat doen we al?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959927" y="3569675"/>
            <a:ext cx="1821872" cy="920361"/>
          </a:xfrm>
        </p:spPr>
        <p:txBody>
          <a:bodyPr rtlCol="0"/>
          <a:lstStyle/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Maandelijkse controle bandenspanning (Scope 1)</a:t>
            </a:r>
          </a:p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Opvolgen regulier vervangingsplan (Scope 1)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Onderzoek naar HVO diesel (Scope 1)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Monitoren brandstofverbruik en terugkoppelen (Scope 1)</a:t>
            </a:r>
          </a:p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rgbClr val="FFC000"/>
              </a:solidFill>
            </a:endParaRPr>
          </a:p>
          <a:p>
            <a:pPr marL="171450" indent="-171450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7" name="Tijdelijke aanduiding voor tekst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5756" y="4081057"/>
            <a:ext cx="1538273" cy="304102"/>
          </a:xfrm>
        </p:spPr>
        <p:txBody>
          <a:bodyPr rtlCol="0"/>
          <a:lstStyle/>
          <a:p>
            <a:pPr algn="l" rtl="0"/>
            <a:r>
              <a:rPr lang="nl-NL" sz="1400" dirty="0"/>
              <a:t>Lekker bezig!</a:t>
            </a:r>
          </a:p>
        </p:txBody>
      </p:sp>
      <p:sp>
        <p:nvSpPr>
          <p:cNvPr id="38" name="Tijdelijke aanduiding voor tekst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8491" y="4346909"/>
            <a:ext cx="1905000" cy="783550"/>
          </a:xfrm>
        </p:spPr>
        <p:txBody>
          <a:bodyPr rtlCol="0"/>
          <a:lstStyle/>
          <a:p>
            <a:pPr algn="l" rtl="0"/>
            <a:r>
              <a:rPr lang="nl-NL" dirty="0">
                <a:solidFill>
                  <a:srgbClr val="FFC000"/>
                </a:solidFill>
              </a:rPr>
              <a:t>Je ziet al dat we op de goede weg zitten. Maar we zijn er nog niet, daarom moeten we hard blijven werken aan ons Co2 reductiebeleid. </a:t>
            </a:r>
          </a:p>
        </p:txBody>
      </p:sp>
      <p:pic>
        <p:nvPicPr>
          <p:cNvPr id="135" name="Tijdelijke aanduiding voor afbeelding 134" descr="Pictogram voor zoeken">
            <a:extLst>
              <a:ext uri="{FF2B5EF4-FFF2-40B4-BE49-F238E27FC236}">
                <a16:creationId xmlns:a16="http://schemas.microsoft.com/office/drawing/2014/main" id="{90469E46-8456-4C58-A8AE-7729767DFD2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/>
      </p:pic>
      <p:pic>
        <p:nvPicPr>
          <p:cNvPr id="179" name="Tijdelijke aanduiding voor afbeelding 178" descr="Pictogram voor zoeken">
            <a:extLst>
              <a:ext uri="{FF2B5EF4-FFF2-40B4-BE49-F238E27FC236}">
                <a16:creationId xmlns:a16="http://schemas.microsoft.com/office/drawing/2014/main" id="{1DDA7E32-6ED9-4B33-B32F-8ED11400FB96}"/>
              </a:ext>
            </a:extLst>
          </p:cNvPr>
          <p:cNvPicPr>
            <a:picLocks noGrp="1" noChangeAspect="1"/>
          </p:cNvPicPr>
          <p:nvPr>
            <p:ph type="pic" sz="quarter" idx="57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t="180" b="180"/>
          <a:stretch>
            <a:fillRect/>
          </a:stretch>
        </p:blipFill>
        <p:spPr>
          <a:xfrm>
            <a:off x="5215050" y="4572000"/>
            <a:ext cx="439200" cy="439200"/>
          </a:xfrm>
        </p:spPr>
      </p:pic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709" y="4914704"/>
            <a:ext cx="1544816" cy="439199"/>
          </a:xfrm>
        </p:spPr>
        <p:txBody>
          <a:bodyPr rtlCol="0"/>
          <a:lstStyle/>
          <a:p>
            <a:pPr algn="ctr" rtl="0"/>
            <a:r>
              <a:rPr lang="nl-NL" sz="1400" dirty="0"/>
              <a:t>Totale uitstoot 2023</a:t>
            </a:r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67709" y="5314596"/>
            <a:ext cx="1611545" cy="558559"/>
          </a:xfrm>
        </p:spPr>
        <p:txBody>
          <a:bodyPr rtlCol="0"/>
          <a:lstStyle/>
          <a:p>
            <a:pPr rtl="0"/>
            <a:r>
              <a:rPr lang="nl-NL" dirty="0">
                <a:solidFill>
                  <a:srgbClr val="FFC000"/>
                </a:solidFill>
              </a:rPr>
              <a:t>Voor scope 1 en 2 hebben we een totale uitstoot van 1709,46 ton CO2. Dit staat ongeveer gelijk aan 518 vervuilende auto's.</a:t>
            </a:r>
          </a:p>
        </p:txBody>
      </p:sp>
      <p:sp>
        <p:nvSpPr>
          <p:cNvPr id="39" name="Tijdelijke aanduiding voor tekst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95756" y="5569053"/>
            <a:ext cx="1497738" cy="304102"/>
          </a:xfrm>
        </p:spPr>
        <p:txBody>
          <a:bodyPr rtlCol="0"/>
          <a:lstStyle/>
          <a:p>
            <a:pPr algn="l" rtl="0"/>
            <a:r>
              <a:rPr lang="nl-NL" sz="1400" dirty="0"/>
              <a:t>Help ons!</a:t>
            </a:r>
          </a:p>
        </p:txBody>
      </p:sp>
      <p:sp>
        <p:nvSpPr>
          <p:cNvPr id="40" name="Tijdelijke aanduiding voor tekst 39">
            <a:extLst>
              <a:ext uri="{FF2B5EF4-FFF2-40B4-BE49-F238E27FC236}">
                <a16:creationId xmlns:a16="http://schemas.microsoft.com/office/drawing/2014/main" id="{BD0AFB30-1FB2-418E-B2D2-297AA3CD453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48491" y="5836379"/>
            <a:ext cx="1927143" cy="638087"/>
          </a:xfrm>
        </p:spPr>
        <p:txBody>
          <a:bodyPr rtlCol="0"/>
          <a:lstStyle/>
          <a:p>
            <a:pPr algn="l" rtl="0"/>
            <a:r>
              <a:rPr lang="nl-NL" dirty="0">
                <a:solidFill>
                  <a:srgbClr val="FFC000"/>
                </a:solidFill>
              </a:rPr>
              <a:t>Heb jij goede ideeën om ons op weg te helpen? We horen je graag! </a:t>
            </a:r>
          </a:p>
          <a:p>
            <a:pPr algn="l" rtl="0"/>
            <a:r>
              <a:rPr lang="nl-NL" dirty="0">
                <a:solidFill>
                  <a:srgbClr val="FFC000"/>
                </a:solidFill>
              </a:rPr>
              <a:t>Deel je duurzame ideeën en loop bij ons binnen. </a:t>
            </a:r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047497" y="6336517"/>
            <a:ext cx="1337716" cy="342442"/>
          </a:xfrm>
        </p:spPr>
        <p:txBody>
          <a:bodyPr rtlCol="0"/>
          <a:lstStyle/>
          <a:p>
            <a:pPr algn="ctr" rtl="0"/>
            <a:r>
              <a:rPr lang="nl-NL" sz="1400" dirty="0"/>
              <a:t>Voortgang scope 2</a:t>
            </a:r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67709" y="6766593"/>
            <a:ext cx="1611545" cy="740894"/>
          </a:xfrm>
        </p:spPr>
        <p:txBody>
          <a:bodyPr rtlCol="0"/>
          <a:lstStyle/>
          <a:p>
            <a:pPr rtl="0"/>
            <a:r>
              <a:rPr lang="nl-NL" sz="1400" dirty="0">
                <a:solidFill>
                  <a:srgbClr val="FFC000"/>
                </a:solidFill>
              </a:rPr>
              <a:t>We lopen op schema!</a:t>
            </a:r>
          </a:p>
        </p:txBody>
      </p:sp>
      <p:sp>
        <p:nvSpPr>
          <p:cNvPr id="41" name="Tijdelijke aanduiding voor tekst 40">
            <a:extLst>
              <a:ext uri="{FF2B5EF4-FFF2-40B4-BE49-F238E27FC236}">
                <a16:creationId xmlns:a16="http://schemas.microsoft.com/office/drawing/2014/main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77976" y="6960034"/>
            <a:ext cx="1431498" cy="354012"/>
          </a:xfrm>
        </p:spPr>
        <p:txBody>
          <a:bodyPr rtlCol="0"/>
          <a:lstStyle/>
          <a:p>
            <a:pPr algn="ctr" rtl="0"/>
            <a:r>
              <a:rPr lang="nl-NL" sz="1400" dirty="0"/>
              <a:t>Voortgang scope 1</a:t>
            </a:r>
          </a:p>
        </p:txBody>
      </p:sp>
      <p:pic>
        <p:nvPicPr>
          <p:cNvPr id="117" name="Tijdelijke aanduiding voor afbeelding 116" descr="Pictogram voor controlelijst">
            <a:extLst>
              <a:ext uri="{FF2B5EF4-FFF2-40B4-BE49-F238E27FC236}">
                <a16:creationId xmlns:a16="http://schemas.microsoft.com/office/drawing/2014/main" id="{4186EB7D-097D-48C1-9516-9BF372F0B80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Tijdelijke aanduiding voor afbeelding 170" descr="Pictogram voor controlelijst">
            <a:extLst>
              <a:ext uri="{FF2B5EF4-FFF2-40B4-BE49-F238E27FC236}">
                <a16:creationId xmlns:a16="http://schemas.microsoft.com/office/drawing/2014/main" id="{67E3E39F-66D0-4F49-A651-D2A9E3FE26AD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t="180" b="180"/>
          <a:stretch>
            <a:fillRect/>
          </a:stretch>
        </p:blipFill>
        <p:spPr>
          <a:xfrm>
            <a:off x="4667983" y="6805567"/>
            <a:ext cx="439200" cy="439200"/>
          </a:xfrm>
        </p:spPr>
      </p:pic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67710" y="7687306"/>
            <a:ext cx="1406356" cy="439200"/>
          </a:xfrm>
        </p:spPr>
        <p:txBody>
          <a:bodyPr rtlCol="0"/>
          <a:lstStyle/>
          <a:p>
            <a:pPr algn="ctr" rtl="0"/>
            <a:r>
              <a:rPr lang="nl-NL" sz="1400" dirty="0"/>
              <a:t>Ons basisjaar: 2019</a:t>
            </a:r>
          </a:p>
        </p:txBody>
      </p:sp>
      <p:sp>
        <p:nvSpPr>
          <p:cNvPr id="32" name="Tijdelijke aanduiding voor tekst 31">
            <a:extLst>
              <a:ext uri="{FF2B5EF4-FFF2-40B4-BE49-F238E27FC236}">
                <a16:creationId xmlns:a16="http://schemas.microsoft.com/office/drawing/2014/main" id="{014ADAF4-D76A-486A-BD20-92251BFE5E0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838121" y="8187606"/>
            <a:ext cx="1943678" cy="333900"/>
          </a:xfrm>
        </p:spPr>
        <p:txBody>
          <a:bodyPr rtlCol="0"/>
          <a:lstStyle/>
          <a:p>
            <a:pPr marL="171450" indent="-171450" rtl="0"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Doel Scope 1: 15% CO2-reductie in 2025 ten opzichte van 2019</a:t>
            </a:r>
          </a:p>
        </p:txBody>
      </p:sp>
      <p:sp>
        <p:nvSpPr>
          <p:cNvPr id="43" name="Tijdelijke aanduiding voor tekst 42">
            <a:extLst>
              <a:ext uri="{FF2B5EF4-FFF2-40B4-BE49-F238E27FC236}">
                <a16:creationId xmlns:a16="http://schemas.microsoft.com/office/drawing/2014/main" id="{A19BCCFF-7856-405D-A016-546DEFEC991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191016" y="8307714"/>
            <a:ext cx="1547779" cy="720000"/>
          </a:xfrm>
        </p:spPr>
        <p:txBody>
          <a:bodyPr rtlCol="0"/>
          <a:lstStyle/>
          <a:p>
            <a:pPr rtl="0"/>
            <a:r>
              <a:rPr lang="nl-NL" sz="1200" b="0" dirty="0"/>
              <a:t>Versie: 2023 Eerste Helft</a:t>
            </a:r>
          </a:p>
          <a:p>
            <a:pPr rtl="0"/>
            <a:r>
              <a:rPr lang="nl-NL" sz="1200" b="0" dirty="0"/>
              <a:t>Datum: 1-8-2023</a:t>
            </a:r>
          </a:p>
          <a:p>
            <a:pPr rtl="0"/>
            <a:endParaRPr lang="nl-NL" sz="1200" dirty="0"/>
          </a:p>
        </p:txBody>
      </p:sp>
      <p:pic>
        <p:nvPicPr>
          <p:cNvPr id="4" name="Tijdelijke aanduiding voor afbeelding 132" descr="Pictogram voor grafieken">
            <a:extLst>
              <a:ext uri="{FF2B5EF4-FFF2-40B4-BE49-F238E27FC236}">
                <a16:creationId xmlns:a16="http://schemas.microsoft.com/office/drawing/2014/main" id="{2F5FBA36-EA35-0DF2-65B2-F1688FB284A6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97" r="97"/>
          <a:stretch>
            <a:fillRect/>
          </a:stretch>
        </p:blipFill>
        <p:spPr>
          <a:xfrm>
            <a:off x="2425700" y="6708775"/>
            <a:ext cx="812800" cy="814388"/>
          </a:xfrm>
        </p:spPr>
      </p:pic>
      <p:pic>
        <p:nvPicPr>
          <p:cNvPr id="8" name="Tijdelijke aanduiding voor afbeelding 132" descr="Pictogram voor grafieken">
            <a:extLst>
              <a:ext uri="{FF2B5EF4-FFF2-40B4-BE49-F238E27FC236}">
                <a16:creationId xmlns:a16="http://schemas.microsoft.com/office/drawing/2014/main" id="{5E524B2A-04DA-3785-2FF9-27E275F056C0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3632200" y="5980113"/>
            <a:ext cx="812800" cy="812800"/>
          </a:xfrm>
        </p:spPr>
      </p:pic>
      <p:pic>
        <p:nvPicPr>
          <p:cNvPr id="11" name="Tijdelijke aanduiding voor afbeelding 182" descr="Pictogram voor grafieken">
            <a:extLst>
              <a:ext uri="{FF2B5EF4-FFF2-40B4-BE49-F238E27FC236}">
                <a16:creationId xmlns:a16="http://schemas.microsoft.com/office/drawing/2014/main" id="{8D05E0C1-2439-7ADB-405D-0B2CEBEB6C67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1255713" y="6550025"/>
            <a:ext cx="439737" cy="439738"/>
          </a:xfrm>
        </p:spPr>
      </p:pic>
      <p:pic>
        <p:nvPicPr>
          <p:cNvPr id="15" name="Tijdelijke aanduiding voor afbeelding 182" descr="Pictogram voor grafieken">
            <a:extLst>
              <a:ext uri="{FF2B5EF4-FFF2-40B4-BE49-F238E27FC236}">
                <a16:creationId xmlns:a16="http://schemas.microsoft.com/office/drawing/2014/main" id="{D7563FE5-473B-79FC-F14B-57F7D2A79B54}"/>
              </a:ext>
            </a:extLst>
          </p:cNvPr>
          <p:cNvPicPr>
            <a:picLocks noGrp="1" noChangeAspect="1"/>
          </p:cNvPicPr>
          <p:nvPr>
            <p:ph type="pic" sz="quarter" idx="58"/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5194351" y="5876768"/>
            <a:ext cx="439737" cy="439737"/>
          </a:xfrm>
        </p:spPr>
      </p:pic>
      <p:pic>
        <p:nvPicPr>
          <p:cNvPr id="21" name="Tijdelijke aanduiding voor afbeelding 20" descr="Afbeelding met tekenfilm, speelgoed, clipart&#10;&#10;Automatisch gegenereerde beschrijving">
            <a:extLst>
              <a:ext uri="{FF2B5EF4-FFF2-40B4-BE49-F238E27FC236}">
                <a16:creationId xmlns:a16="http://schemas.microsoft.com/office/drawing/2014/main" id="{9349CD00-78D2-2A59-0FC2-6EE9185C72F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9"/>
          <a:srcRect t="8069" b="8069"/>
          <a:stretch>
            <a:fillRect/>
          </a:stretch>
        </p:blipFill>
        <p:spPr>
          <a:xfrm>
            <a:off x="2418049" y="5256733"/>
            <a:ext cx="813600" cy="813600"/>
          </a:xfrm>
        </p:spPr>
      </p:pic>
      <p:pic>
        <p:nvPicPr>
          <p:cNvPr id="46" name="Tijdelijke aanduiding voor afbeelding 45" descr="Afbeelding met logo, clipart, Graphics&#10;&#10;Automatisch gegenereerde beschrijving">
            <a:extLst>
              <a:ext uri="{FF2B5EF4-FFF2-40B4-BE49-F238E27FC236}">
                <a16:creationId xmlns:a16="http://schemas.microsoft.com/office/drawing/2014/main" id="{440C633F-236A-3F63-CE7E-3181BE4A698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0"/>
          <a:srcRect l="167" r="167"/>
          <a:stretch>
            <a:fillRect/>
          </a:stretch>
        </p:blipFill>
        <p:spPr/>
      </p:pic>
      <p:pic>
        <p:nvPicPr>
          <p:cNvPr id="51" name="Tijdelijke aanduiding voor afbeelding 50" descr="Afbeelding met logo, clipart, Graphics&#10;&#10;Automatisch gegenereerde beschrijving">
            <a:extLst>
              <a:ext uri="{FF2B5EF4-FFF2-40B4-BE49-F238E27FC236}">
                <a16:creationId xmlns:a16="http://schemas.microsoft.com/office/drawing/2014/main" id="{DACAB8F9-DF7C-FCDF-116C-6C08C3DBD6EF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>
          <a:blip r:embed="rId20">
            <a:alphaModFix amt="70000"/>
          </a:blip>
          <a:srcRect l="167" r="167"/>
          <a:stretch>
            <a:fillRect/>
          </a:stretch>
        </p:blipFill>
        <p:spPr>
          <a:effectLst>
            <a:softEdge rad="63500"/>
          </a:effectLst>
        </p:spPr>
      </p:pic>
      <p:pic>
        <p:nvPicPr>
          <p:cNvPr id="56" name="Tijdelijke aanduiding voor afbeelding 55" descr="Afbeelding met tekenfilm, speelgoed, clipart&#10;&#10;Automatisch gegenereerde beschrijving">
            <a:extLst>
              <a:ext uri="{FF2B5EF4-FFF2-40B4-BE49-F238E27FC236}">
                <a16:creationId xmlns:a16="http://schemas.microsoft.com/office/drawing/2014/main" id="{3A973956-8C1D-A1CE-273F-4B35289A6F47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19">
            <a:alphaModFix amt="85000"/>
          </a:blip>
          <a:srcRect t="8220" b="8220"/>
          <a:stretch>
            <a:fillRect/>
          </a:stretch>
        </p:blipFill>
        <p:spPr>
          <a:effectLst>
            <a:softEdge rad="63500"/>
          </a:effectLst>
        </p:spPr>
      </p:pic>
      <p:pic>
        <p:nvPicPr>
          <p:cNvPr id="64" name="Tijdelijke aanduiding voor afbeelding 63" descr="Afbeelding met Graphics, grafische vormgeving, Lettertype, logo&#10;&#10;Automatisch gegenereerde beschrijving">
            <a:extLst>
              <a:ext uri="{FF2B5EF4-FFF2-40B4-BE49-F238E27FC236}">
                <a16:creationId xmlns:a16="http://schemas.microsoft.com/office/drawing/2014/main" id="{C05E6DFB-13A0-780E-E943-2B6FD883BB2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1"/>
          <a:srcRect l="-6500" t="-20625" r="-6500" b="-20625"/>
          <a:stretch/>
        </p:blipFill>
        <p:spPr>
          <a:xfrm>
            <a:off x="3631876" y="1640216"/>
            <a:ext cx="813600" cy="813600"/>
          </a:xfrm>
        </p:spPr>
      </p:pic>
      <p:pic>
        <p:nvPicPr>
          <p:cNvPr id="76" name="Tijdelijke aanduiding voor afbeelding 75" descr="Afbeelding met hand, persoon, bol, vasthouden&#10;&#10;Automatisch gegenereerde beschrijving">
            <a:extLst>
              <a:ext uri="{FF2B5EF4-FFF2-40B4-BE49-F238E27FC236}">
                <a16:creationId xmlns:a16="http://schemas.microsoft.com/office/drawing/2014/main" id="{DDA7C723-EE87-0DA0-EA35-32630B37A2B8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2"/>
          <a:srcRect l="22000" r="22000"/>
          <a:stretch>
            <a:fillRect/>
          </a:stretch>
        </p:blipFill>
        <p:spPr/>
      </p:pic>
      <p:pic>
        <p:nvPicPr>
          <p:cNvPr id="80" name="Tijdelijke aanduiding voor afbeelding 79" descr="Afbeelding met hand, persoon, bol, vasthouden&#10;&#10;Automatisch gegenereerde beschrijving">
            <a:extLst>
              <a:ext uri="{FF2B5EF4-FFF2-40B4-BE49-F238E27FC236}">
                <a16:creationId xmlns:a16="http://schemas.microsoft.com/office/drawing/2014/main" id="{D24059F6-7153-4AFD-E916-758806FBB73D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22"/>
          <a:srcRect l="22000" r="22000"/>
          <a:stretch>
            <a:fillRect/>
          </a:stretch>
        </p:blipFill>
        <p:spPr>
          <a:effectLst>
            <a:softEdge rad="63500"/>
          </a:effectLst>
        </p:spPr>
      </p:pic>
      <p:pic>
        <p:nvPicPr>
          <p:cNvPr id="82" name="Afbeelding 81" descr="Afbeelding met voertuig, wiel, Landvoertuig, band&#10;&#10;Automatisch gegenereerde beschrijving">
            <a:extLst>
              <a:ext uri="{FF2B5EF4-FFF2-40B4-BE49-F238E27FC236}">
                <a16:creationId xmlns:a16="http://schemas.microsoft.com/office/drawing/2014/main" id="{D3D9FDD3-BDE7-4CDA-DDB7-B27413DD87B0}"/>
              </a:ext>
            </a:extLst>
          </p:cNvPr>
          <p:cNvPicPr>
            <a:picLocks noChangeAspect="1"/>
          </p:cNvPicPr>
          <p:nvPr/>
        </p:nvPicPr>
        <p:blipFill>
          <a:blip r:embed="rId23">
            <a:alphaModFix amt="50000"/>
          </a:blip>
          <a:stretch>
            <a:fillRect/>
          </a:stretch>
        </p:blipFill>
        <p:spPr>
          <a:xfrm>
            <a:off x="2979177" y="8444666"/>
            <a:ext cx="899646" cy="7200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7" name="Afbeelding 86" descr="Afbeelding met voertuig, wiel, band, Landvoertuig&#10;&#10;Automatisch gegenereerde beschrijving">
            <a:extLst>
              <a:ext uri="{FF2B5EF4-FFF2-40B4-BE49-F238E27FC236}">
                <a16:creationId xmlns:a16="http://schemas.microsoft.com/office/drawing/2014/main" id="{D63A2115-293B-E93F-DFD0-8E54A48EA0B0}"/>
              </a:ext>
            </a:extLst>
          </p:cNvPr>
          <p:cNvPicPr>
            <a:picLocks noChangeAspect="1"/>
          </p:cNvPicPr>
          <p:nvPr/>
        </p:nvPicPr>
        <p:blipFill>
          <a:blip r:embed="rId24">
            <a:alphaModFix amt="70000"/>
          </a:blip>
          <a:stretch>
            <a:fillRect/>
          </a:stretch>
        </p:blipFill>
        <p:spPr>
          <a:xfrm>
            <a:off x="2540520" y="4791482"/>
            <a:ext cx="583160" cy="2520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93" name="Tijdelijke aanduiding voor afbeelding 88" descr="Pictogram van atoom">
            <a:extLst>
              <a:ext uri="{FF2B5EF4-FFF2-40B4-BE49-F238E27FC236}">
                <a16:creationId xmlns:a16="http://schemas.microsoft.com/office/drawing/2014/main" id="{E5E0874E-E57A-91E7-7A1F-C54C1BB17DE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7" r="97"/>
          <a:stretch>
            <a:fillRect/>
          </a:stretch>
        </p:blipFill>
        <p:spPr>
          <a:xfrm>
            <a:off x="2425700" y="2387600"/>
            <a:ext cx="812800" cy="814388"/>
          </a:xfrm>
        </p:spPr>
      </p:pic>
      <p:pic>
        <p:nvPicPr>
          <p:cNvPr id="97" name="Tijdelijke aanduiding voor afbeelding 160" descr="Pictogram van atoom">
            <a:extLst>
              <a:ext uri="{FF2B5EF4-FFF2-40B4-BE49-F238E27FC236}">
                <a16:creationId xmlns:a16="http://schemas.microsoft.com/office/drawing/2014/main" id="{D0C32800-7548-0194-D964-130D5012DBED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180" b="180"/>
          <a:stretch>
            <a:fillRect/>
          </a:stretch>
        </p:blipFill>
        <p:spPr>
          <a:xfrm>
            <a:off x="1255713" y="2214563"/>
            <a:ext cx="439737" cy="438150"/>
          </a:xfrm>
        </p:spPr>
      </p:pic>
      <p:pic>
        <p:nvPicPr>
          <p:cNvPr id="2" name="Afbeelding 1" descr="Afbeelding met voertuig, wiel, band, Landvoertuig&#10;&#10;Automatisch gegenereerde beschrijving">
            <a:extLst>
              <a:ext uri="{FF2B5EF4-FFF2-40B4-BE49-F238E27FC236}">
                <a16:creationId xmlns:a16="http://schemas.microsoft.com/office/drawing/2014/main" id="{CA8275A8-4F3A-3FE6-982C-059D4B814863}"/>
              </a:ext>
            </a:extLst>
          </p:cNvPr>
          <p:cNvPicPr>
            <a:picLocks noChangeAspect="1"/>
          </p:cNvPicPr>
          <p:nvPr/>
        </p:nvPicPr>
        <p:blipFill>
          <a:blip r:embed="rId24">
            <a:alphaModFix amt="70000"/>
          </a:blip>
          <a:stretch>
            <a:fillRect/>
          </a:stretch>
        </p:blipFill>
        <p:spPr>
          <a:xfrm>
            <a:off x="3727505" y="2651756"/>
            <a:ext cx="583160" cy="25200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" name="Tijdelijke aanduiding voor afbeelding 45" descr="Afbeelding met logo, clipart, Graphics&#10;&#10;Automatisch gegenereerde beschrijving">
            <a:extLst>
              <a:ext uri="{FF2B5EF4-FFF2-40B4-BE49-F238E27FC236}">
                <a16:creationId xmlns:a16="http://schemas.microsoft.com/office/drawing/2014/main" id="{B6E200E6-3507-67FF-3DEF-F612F6180E76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 l="167" r="167"/>
          <a:stretch>
            <a:fillRect/>
          </a:stretch>
        </p:blipFill>
        <p:spPr>
          <a:xfrm>
            <a:off x="1622514" y="7688320"/>
            <a:ext cx="720000" cy="720000"/>
          </a:xfrm>
          <a:prstGeom prst="ellipse">
            <a:avLst/>
          </a:prstGeom>
          <a:solidFill>
            <a:schemeClr val="tx1"/>
          </a:solidFill>
        </p:spPr>
      </p:pic>
      <p:pic>
        <p:nvPicPr>
          <p:cNvPr id="5" name="Tijdelijke aanduiding voor afbeelding 45" descr="Afbeelding met logo, clipart, Graphics&#10;&#10;Automatisch gegenereerde beschrijving">
            <a:extLst>
              <a:ext uri="{FF2B5EF4-FFF2-40B4-BE49-F238E27FC236}">
                <a16:creationId xmlns:a16="http://schemas.microsoft.com/office/drawing/2014/main" id="{04E75A88-F039-B184-8E45-E4506B20A984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 l="167" r="167"/>
          <a:stretch>
            <a:fillRect/>
          </a:stretch>
        </p:blipFill>
        <p:spPr>
          <a:xfrm>
            <a:off x="6220694" y="6304187"/>
            <a:ext cx="558560" cy="558560"/>
          </a:xfrm>
          <a:prstGeom prst="ellipse">
            <a:avLst/>
          </a:prstGeom>
          <a:solidFill>
            <a:schemeClr val="tx1"/>
          </a:solidFill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4FF4FB9F-A293-3317-77D5-394F2EB78B2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259883" y="607226"/>
            <a:ext cx="1848449" cy="183486"/>
          </a:xfrm>
          <a:prstGeom prst="rect">
            <a:avLst/>
          </a:prstGeom>
        </p:spPr>
      </p:pic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9E3455FB-D25D-A56B-B4B9-9D6D7E77B186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42503" y="7251372"/>
            <a:ext cx="1407768" cy="898831"/>
          </a:xfrm>
        </p:spPr>
        <p:txBody>
          <a:bodyPr/>
          <a:lstStyle/>
          <a:p>
            <a:pPr algn="l"/>
            <a:endParaRPr lang="nl-NL" dirty="0"/>
          </a:p>
          <a:p>
            <a:pPr marL="171450" indent="-171450" algn="l"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Doelstellingen eerste helft 2023 niet behaald</a:t>
            </a:r>
          </a:p>
          <a:p>
            <a:pPr marL="171450" indent="-171450" algn="l"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C000"/>
                </a:solidFill>
              </a:rPr>
              <a:t>Een extra zuigwagen wordt vervangen</a:t>
            </a:r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677480_TF00954201" id="{C76AFD2D-51BB-4D3F-A41F-48973C44479F}" vid="{3277757C-00A4-4AFE-BE53-DAB7E4005E1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32677FB751C42B35B141E47997736" ma:contentTypeVersion="18" ma:contentTypeDescription="Een nieuw document maken." ma:contentTypeScope="" ma:versionID="47688ccd5522fe7af31d105af4559a9c">
  <xsd:schema xmlns:xsd="http://www.w3.org/2001/XMLSchema" xmlns:xs="http://www.w3.org/2001/XMLSchema" xmlns:p="http://schemas.microsoft.com/office/2006/metadata/properties" xmlns:ns2="c6528a25-4c68-4ed0-aa20-2d1f6c1cb42f" xmlns:ns3="af008501-a1a1-4e7f-b400-be481e7a1369" targetNamespace="http://schemas.microsoft.com/office/2006/metadata/properties" ma:root="true" ma:fieldsID="9c95ec941c2dc979518ed2a9f6b48883" ns2:_="" ns3:_="">
    <xsd:import namespace="c6528a25-4c68-4ed0-aa20-2d1f6c1cb42f"/>
    <xsd:import namespace="af008501-a1a1-4e7f-b400-be481e7a13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28a25-4c68-4ed0-aa20-2d1f6c1cb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161d696-9527-401e-b7b5-38c446a74a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008501-a1a1-4e7f-b400-be481e7a1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25d4e74-a4dd-4b7b-9cdd-f422b5cfe9a3}" ma:internalName="TaxCatchAll" ma:showField="CatchAllData" ma:web="af008501-a1a1-4e7f-b400-be481e7a13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008501-a1a1-4e7f-b400-be481e7a1369" xsi:nil="true"/>
    <lcf76f155ced4ddcb4097134ff3c332f xmlns="c6528a25-4c68-4ed0-aa20-2d1f6c1cb4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E9E33BF-0B01-496C-BCF4-D11220CBE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28a25-4c68-4ed0-aa20-2d1f6c1cb42f"/>
    <ds:schemaRef ds:uri="af008501-a1a1-4e7f-b400-be481e7a1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4B622E-5F8A-4135-A109-F06CA7ACE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DD9C48-C15B-4063-BBC7-6EBD3EDB4A61}">
  <ds:schemaRefs>
    <ds:schemaRef ds:uri="1b426bd2-8311-4a33-96c9-58f893819270"/>
    <ds:schemaRef ds:uri="81433c69-d3ab-42c9-b180-00e674d5d2e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f008501-a1a1-4e7f-b400-be481e7a1369"/>
    <ds:schemaRef ds:uri="c6528a25-4c68-4ed0-aa20-2d1f6c1cb42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Productroadmap infographics-poster</Template>
  <TotalTime>64</TotalTime>
  <Words>212</Words>
  <Application>Microsoft Office PowerPoint</Application>
  <PresentationFormat>Diavoorstelling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Office-thema</vt:lpstr>
      <vt:lpstr>CO2 Factsheet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CO2 Factsheet </dc:title>
  <cp:lastModifiedBy>Linda van der Horst</cp:lastModifiedBy>
  <cp:revision>1</cp:revision>
  <cp:lastPrinted>2024-01-29T18:20:05Z</cp:lastPrinted>
  <dcterms:created xsi:type="dcterms:W3CDTF">2024-01-29T08:52:16Z</dcterms:created>
  <dcterms:modified xsi:type="dcterms:W3CDTF">2024-07-11T12:37:56Z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0x010100D99BD50E46761848953159C910E6570B</vt:lpwstr>
  </property>
  <property fmtid="{D5CDD505-2E9C-101B-9397-08002B2CF9AE}" pid="3" name="MediaServiceImageTags">
    <vt:lpwstr/>
  </property>
</Properties>
</file>