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C7FF"/>
    <a:srgbClr val="F2B800"/>
    <a:srgbClr val="474B53"/>
    <a:srgbClr val="191E28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10E3C-E0AF-4F28-91B2-19BCA088A5EE}" v="2" dt="2024-07-11T12:24:44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2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2010" y="-54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6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" userId="92667779-e93c-4678-ab01-f41c9d397640" providerId="ADAL" clId="{4D230BE5-EC85-42BB-A280-A4A73700C752}"/>
    <pc:docChg chg="undo custSel modSld">
      <pc:chgData name="Stefan" userId="92667779-e93c-4678-ab01-f41c9d397640" providerId="ADAL" clId="{4D230BE5-EC85-42BB-A280-A4A73700C752}" dt="2024-06-11T06:31:45.931" v="509" actId="20577"/>
      <pc:docMkLst>
        <pc:docMk/>
      </pc:docMkLst>
      <pc:sldChg chg="addSp delSp modSp mod">
        <pc:chgData name="Stefan" userId="92667779-e93c-4678-ab01-f41c9d397640" providerId="ADAL" clId="{4D230BE5-EC85-42BB-A280-A4A73700C752}" dt="2024-06-11T06:31:45.931" v="509" actId="20577"/>
        <pc:sldMkLst>
          <pc:docMk/>
          <pc:sldMk cId="160244010" sldId="256"/>
        </pc:sldMkLst>
        <pc:spChg chg="add del mod">
          <ac:chgData name="Stefan" userId="92667779-e93c-4678-ab01-f41c9d397640" providerId="ADAL" clId="{4D230BE5-EC85-42BB-A280-A4A73700C752}" dt="2024-06-11T06:21:40.528" v="6" actId="478"/>
          <ac:spMkLst>
            <pc:docMk/>
            <pc:sldMk cId="160244010" sldId="256"/>
            <ac:spMk id="5" creationId="{107EDB21-3C3B-2E89-CDFB-466EDC808C07}"/>
          </ac:spMkLst>
        </pc:spChg>
        <pc:spChg chg="mod">
          <ac:chgData name="Stefan" userId="92667779-e93c-4678-ab01-f41c9d397640" providerId="ADAL" clId="{4D230BE5-EC85-42BB-A280-A4A73700C752}" dt="2024-06-11T06:22:13.663" v="12" actId="20577"/>
          <ac:spMkLst>
            <pc:docMk/>
            <pc:sldMk cId="160244010" sldId="256"/>
            <ac:spMk id="23" creationId="{0CABC91A-531F-4132-B5A2-3E70E3F6985D}"/>
          </ac:spMkLst>
        </pc:spChg>
        <pc:spChg chg="mod">
          <ac:chgData name="Stefan" userId="92667779-e93c-4678-ab01-f41c9d397640" providerId="ADAL" clId="{4D230BE5-EC85-42BB-A280-A4A73700C752}" dt="2024-06-11T06:24:32.264" v="24" actId="20577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Stefan" userId="92667779-e93c-4678-ab01-f41c9d397640" providerId="ADAL" clId="{4D230BE5-EC85-42BB-A280-A4A73700C752}" dt="2024-06-11T06:25:52.439" v="51" actId="20577"/>
          <ac:spMkLst>
            <pc:docMk/>
            <pc:sldMk cId="160244010" sldId="256"/>
            <ac:spMk id="26" creationId="{AC8C46E0-0C8A-4D59-B217-A16B7E30F999}"/>
          </ac:spMkLst>
        </pc:spChg>
        <pc:spChg chg="mod">
          <ac:chgData name="Stefan" userId="92667779-e93c-4678-ab01-f41c9d397640" providerId="ADAL" clId="{4D230BE5-EC85-42BB-A280-A4A73700C752}" dt="2024-06-11T06:28:17.065" v="176" actId="20577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Stefan" userId="92667779-e93c-4678-ab01-f41c9d397640" providerId="ADAL" clId="{4D230BE5-EC85-42BB-A280-A4A73700C752}" dt="2024-06-11T06:30:30.770" v="487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Stefan" userId="92667779-e93c-4678-ab01-f41c9d397640" providerId="ADAL" clId="{4D230BE5-EC85-42BB-A280-A4A73700C752}" dt="2024-06-11T06:31:45.931" v="509" actId="2057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Stefan" userId="92667779-e93c-4678-ab01-f41c9d397640" providerId="ADAL" clId="{4D230BE5-EC85-42BB-A280-A4A73700C752}" dt="2024-06-11T06:26:32.683" v="107" actId="2057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Stefan" userId="92667779-e93c-4678-ab01-f41c9d397640" providerId="ADAL" clId="{4D230BE5-EC85-42BB-A280-A4A73700C752}" dt="2024-06-11T06:30:08.115" v="482" actId="20577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Stefan" userId="92667779-e93c-4678-ab01-f41c9d397640" providerId="ADAL" clId="{4D230BE5-EC85-42BB-A280-A4A73700C752}" dt="2024-06-11T06:30:47.300" v="493" actId="20577"/>
          <ac:spMkLst>
            <pc:docMk/>
            <pc:sldMk cId="160244010" sldId="256"/>
            <ac:spMk id="43" creationId="{A19BCCFF-7856-405D-A016-546DEFEC991D}"/>
          </ac:spMkLst>
        </pc:spChg>
        <pc:picChg chg="add mod">
          <ac:chgData name="Stefan" userId="92667779-e93c-4678-ab01-f41c9d397640" providerId="ADAL" clId="{4D230BE5-EC85-42BB-A280-A4A73700C752}" dt="2024-06-11T06:30:18.284" v="484"/>
          <ac:picMkLst>
            <pc:docMk/>
            <pc:sldMk cId="160244010" sldId="256"/>
            <ac:picMk id="6" creationId="{6F0A9D73-B33A-97B8-244E-95883EBAFE30}"/>
          </ac:picMkLst>
        </pc:picChg>
        <pc:picChg chg="del">
          <ac:chgData name="Stefan" userId="92667779-e93c-4678-ab01-f41c9d397640" providerId="ADAL" clId="{4D230BE5-EC85-42BB-A280-A4A73700C752}" dt="2024-06-11T06:21:37.197" v="5" actId="478"/>
          <ac:picMkLst>
            <pc:docMk/>
            <pc:sldMk cId="160244010" sldId="256"/>
            <ac:picMk id="68" creationId="{78ED48E9-DF56-3554-7777-A2C18B2A2250}"/>
          </ac:picMkLst>
        </pc:picChg>
        <pc:picChg chg="add del mod">
          <ac:chgData name="Stefan" userId="92667779-e93c-4678-ab01-f41c9d397640" providerId="ADAL" clId="{4D230BE5-EC85-42BB-A280-A4A73700C752}" dt="2024-06-11T06:21:48.739" v="8" actId="1076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  <pc:docChgLst>
    <pc:chgData name="Johan Krook" userId="7206492b-28a4-48ff-bfe6-e7c9e38aa60a" providerId="ADAL" clId="{14AF9059-975B-5C45-A494-BD0206D57753}"/>
    <pc:docChg chg="modSld">
      <pc:chgData name="Johan Krook" userId="7206492b-28a4-48ff-bfe6-e7c9e38aa60a" providerId="ADAL" clId="{14AF9059-975B-5C45-A494-BD0206D57753}" dt="2024-07-10T06:36:38.731" v="33" actId="14100"/>
      <pc:docMkLst>
        <pc:docMk/>
      </pc:docMkLst>
      <pc:sldChg chg="modSp mod">
        <pc:chgData name="Johan Krook" userId="7206492b-28a4-48ff-bfe6-e7c9e38aa60a" providerId="ADAL" clId="{14AF9059-975B-5C45-A494-BD0206D57753}" dt="2024-07-10T06:36:38.731" v="33" actId="14100"/>
        <pc:sldMkLst>
          <pc:docMk/>
          <pc:sldMk cId="160244010" sldId="256"/>
        </pc:sldMkLst>
        <pc:spChg chg="mod">
          <ac:chgData name="Johan Krook" userId="7206492b-28a4-48ff-bfe6-e7c9e38aa60a" providerId="ADAL" clId="{14AF9059-975B-5C45-A494-BD0206D57753}" dt="2024-07-10T06:33:20.486" v="30" actId="14100"/>
          <ac:spMkLst>
            <pc:docMk/>
            <pc:sldMk cId="160244010" sldId="256"/>
            <ac:spMk id="29" creationId="{908F6B36-65A4-4364-B129-AEC7505F2F32}"/>
          </ac:spMkLst>
        </pc:spChg>
        <pc:spChg chg="mod">
          <ac:chgData name="Johan Krook" userId="7206492b-28a4-48ff-bfe6-e7c9e38aa60a" providerId="ADAL" clId="{14AF9059-975B-5C45-A494-BD0206D57753}" dt="2024-07-10T06:36:38.731" v="33" actId="14100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Johan Krook" userId="7206492b-28a4-48ff-bfe6-e7c9e38aa60a" providerId="ADAL" clId="{14AF9059-975B-5C45-A494-BD0206D57753}" dt="2024-07-10T06:33:12.229" v="28" actId="14100"/>
          <ac:spMkLst>
            <pc:docMk/>
            <pc:sldMk cId="160244010" sldId="256"/>
            <ac:spMk id="41" creationId="{6674B59E-A624-46A5-B17E-CFD4EB391B16}"/>
          </ac:spMkLst>
        </pc:spChg>
        <pc:spChg chg="mod">
          <ac:chgData name="Johan Krook" userId="7206492b-28a4-48ff-bfe6-e7c9e38aa60a" providerId="ADAL" clId="{14AF9059-975B-5C45-A494-BD0206D57753}" dt="2024-07-10T06:36:28.805" v="31" actId="14100"/>
          <ac:spMkLst>
            <pc:docMk/>
            <pc:sldMk cId="160244010" sldId="256"/>
            <ac:spMk id="42" creationId="{E6F0FC76-2379-43FD-ADED-5BE2CCDC59E1}"/>
          </ac:spMkLst>
        </pc:spChg>
      </pc:sldChg>
    </pc:docChg>
  </pc:docChgLst>
  <pc:docChgLst>
    <pc:chgData name="Johan Krook" userId="7206492b-28a4-48ff-bfe6-e7c9e38aa60a" providerId="ADAL" clId="{BD6FE2EE-E8EA-9F49-8B5D-8BFF042FB56D}"/>
    <pc:docChg chg="modSld">
      <pc:chgData name="Johan Krook" userId="7206492b-28a4-48ff-bfe6-e7c9e38aa60a" providerId="ADAL" clId="{BD6FE2EE-E8EA-9F49-8B5D-8BFF042FB56D}" dt="2024-06-11T07:21:02.553" v="25" actId="20577"/>
      <pc:docMkLst>
        <pc:docMk/>
      </pc:docMkLst>
      <pc:sldChg chg="modSp mod">
        <pc:chgData name="Johan Krook" userId="7206492b-28a4-48ff-bfe6-e7c9e38aa60a" providerId="ADAL" clId="{BD6FE2EE-E8EA-9F49-8B5D-8BFF042FB56D}" dt="2024-06-11T07:21:02.553" v="25" actId="20577"/>
        <pc:sldMkLst>
          <pc:docMk/>
          <pc:sldMk cId="160244010" sldId="256"/>
        </pc:sldMkLst>
        <pc:spChg chg="mod">
          <ac:chgData name="Johan Krook" userId="7206492b-28a4-48ff-bfe6-e7c9e38aa60a" providerId="ADAL" clId="{BD6FE2EE-E8EA-9F49-8B5D-8BFF042FB56D}" dt="2024-06-11T06:56:58.881" v="9" actId="14100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Johan Krook" userId="7206492b-28a4-48ff-bfe6-e7c9e38aa60a" providerId="ADAL" clId="{BD6FE2EE-E8EA-9F49-8B5D-8BFF042FB56D}" dt="2024-06-11T07:05:10.214" v="16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Johan Krook" userId="7206492b-28a4-48ff-bfe6-e7c9e38aa60a" providerId="ADAL" clId="{BD6FE2EE-E8EA-9F49-8B5D-8BFF042FB56D}" dt="2024-06-11T07:21:02.553" v="25" actId="2057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Johan Krook" userId="7206492b-28a4-48ff-bfe6-e7c9e38aa60a" providerId="ADAL" clId="{BD6FE2EE-E8EA-9F49-8B5D-8BFF042FB56D}" dt="2024-06-11T07:20:51.214" v="23" actId="20577"/>
          <ac:spMkLst>
            <pc:docMk/>
            <pc:sldMk cId="160244010" sldId="256"/>
            <ac:spMk id="38" creationId="{7680C2A3-C4E3-40E7-9961-5A026F441EFA}"/>
          </ac:spMkLst>
        </pc:spChg>
        <pc:spChg chg="mod">
          <ac:chgData name="Johan Krook" userId="7206492b-28a4-48ff-bfe6-e7c9e38aa60a" providerId="ADAL" clId="{BD6FE2EE-E8EA-9F49-8B5D-8BFF042FB56D}" dt="2024-06-11T07:20:39.633" v="22" actId="20577"/>
          <ac:spMkLst>
            <pc:docMk/>
            <pc:sldMk cId="160244010" sldId="256"/>
            <ac:spMk id="40" creationId="{BD0AFB30-1FB2-418E-B2D2-297AA3CD453D}"/>
          </ac:spMkLst>
        </pc:spChg>
        <pc:spChg chg="mod">
          <ac:chgData name="Johan Krook" userId="7206492b-28a4-48ff-bfe6-e7c9e38aa60a" providerId="ADAL" clId="{BD6FE2EE-E8EA-9F49-8B5D-8BFF042FB56D}" dt="2024-06-11T07:05:23.388" v="20" actId="20577"/>
          <ac:spMkLst>
            <pc:docMk/>
            <pc:sldMk cId="160244010" sldId="256"/>
            <ac:spMk id="42" creationId="{E6F0FC76-2379-43FD-ADED-5BE2CCDC59E1}"/>
          </ac:spMkLst>
        </pc:spChg>
      </pc:sldChg>
    </pc:docChg>
  </pc:docChgLst>
  <pc:docChgLst>
    <pc:chgData name="Linda van der Horst" userId="847bfc17-848c-4020-98e2-11d42c1356c5" providerId="ADAL" clId="{0EB10E3C-E0AF-4F28-91B2-19BCA088A5EE}"/>
    <pc:docChg chg="custSel modSld">
      <pc:chgData name="Linda van der Horst" userId="847bfc17-848c-4020-98e2-11d42c1356c5" providerId="ADAL" clId="{0EB10E3C-E0AF-4F28-91B2-19BCA088A5EE}" dt="2024-07-11T12:46:32.314" v="181" actId="1076"/>
      <pc:docMkLst>
        <pc:docMk/>
      </pc:docMkLst>
      <pc:sldChg chg="addSp delSp modSp mod">
        <pc:chgData name="Linda van der Horst" userId="847bfc17-848c-4020-98e2-11d42c1356c5" providerId="ADAL" clId="{0EB10E3C-E0AF-4F28-91B2-19BCA088A5EE}" dt="2024-07-11T12:46:32.314" v="181" actId="1076"/>
        <pc:sldMkLst>
          <pc:docMk/>
          <pc:sldMk cId="160244010" sldId="256"/>
        </pc:sldMkLst>
        <pc:spChg chg="mod">
          <ac:chgData name="Linda van der Horst" userId="847bfc17-848c-4020-98e2-11d42c1356c5" providerId="ADAL" clId="{0EB10E3C-E0AF-4F28-91B2-19BCA088A5EE}" dt="2024-07-11T12:42:11.119" v="117" actId="14100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Linda van der Horst" userId="847bfc17-848c-4020-98e2-11d42c1356c5" providerId="ADAL" clId="{0EB10E3C-E0AF-4F28-91B2-19BCA088A5EE}" dt="2024-07-11T12:28:54.558" v="37" actId="207"/>
          <ac:spMkLst>
            <pc:docMk/>
            <pc:sldMk cId="160244010" sldId="256"/>
            <ac:spMk id="26" creationId="{AC8C46E0-0C8A-4D59-B217-A16B7E30F999}"/>
          </ac:spMkLst>
        </pc:spChg>
        <pc:spChg chg="mod">
          <ac:chgData name="Linda van der Horst" userId="847bfc17-848c-4020-98e2-11d42c1356c5" providerId="ADAL" clId="{0EB10E3C-E0AF-4F28-91B2-19BCA088A5EE}" dt="2024-07-11T12:45:44.879" v="176" actId="1076"/>
          <ac:spMkLst>
            <pc:docMk/>
            <pc:sldMk cId="160244010" sldId="256"/>
            <ac:spMk id="27" creationId="{A9886B47-EB19-4F7C-B11C-AC77F7E0CB21}"/>
          </ac:spMkLst>
        </pc:spChg>
        <pc:spChg chg="mod">
          <ac:chgData name="Linda van der Horst" userId="847bfc17-848c-4020-98e2-11d42c1356c5" providerId="ADAL" clId="{0EB10E3C-E0AF-4F28-91B2-19BCA088A5EE}" dt="2024-07-11T12:45:30.525" v="175" actId="14100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Linda van der Horst" userId="847bfc17-848c-4020-98e2-11d42c1356c5" providerId="ADAL" clId="{0EB10E3C-E0AF-4F28-91B2-19BCA088A5EE}" dt="2024-07-11T12:40:48.282" v="112" actId="1076"/>
          <ac:spMkLst>
            <pc:docMk/>
            <pc:sldMk cId="160244010" sldId="256"/>
            <ac:spMk id="29" creationId="{908F6B36-65A4-4364-B129-AEC7505F2F32}"/>
          </ac:spMkLst>
        </pc:spChg>
        <pc:spChg chg="mod">
          <ac:chgData name="Linda van der Horst" userId="847bfc17-848c-4020-98e2-11d42c1356c5" providerId="ADAL" clId="{0EB10E3C-E0AF-4F28-91B2-19BCA088A5EE}" dt="2024-07-11T12:45:15.424" v="174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Linda van der Horst" userId="847bfc17-848c-4020-98e2-11d42c1356c5" providerId="ADAL" clId="{0EB10E3C-E0AF-4F28-91B2-19BCA088A5EE}" dt="2024-07-11T12:29:08.208" v="41" actId="20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Linda van der Horst" userId="847bfc17-848c-4020-98e2-11d42c1356c5" providerId="ADAL" clId="{0EB10E3C-E0AF-4F28-91B2-19BCA088A5EE}" dt="2024-07-11T12:42:30.610" v="118" actId="20577"/>
          <ac:spMkLst>
            <pc:docMk/>
            <pc:sldMk cId="160244010" sldId="256"/>
            <ac:spMk id="34" creationId="{23CCB585-5A15-4E7C-96B6-C0057D449F2E}"/>
          </ac:spMkLst>
        </pc:spChg>
        <pc:spChg chg="mod">
          <ac:chgData name="Linda van der Horst" userId="847bfc17-848c-4020-98e2-11d42c1356c5" providerId="ADAL" clId="{0EB10E3C-E0AF-4F28-91B2-19BCA088A5EE}" dt="2024-07-11T12:27:33.875" v="24" actId="1076"/>
          <ac:spMkLst>
            <pc:docMk/>
            <pc:sldMk cId="160244010" sldId="256"/>
            <ac:spMk id="35" creationId="{7C731E8C-632F-45FC-92FD-29CD284AB643}"/>
          </ac:spMkLst>
        </pc:spChg>
        <pc:spChg chg="mod">
          <ac:chgData name="Linda van der Horst" userId="847bfc17-848c-4020-98e2-11d42c1356c5" providerId="ADAL" clId="{0EB10E3C-E0AF-4F28-91B2-19BCA088A5EE}" dt="2024-07-11T12:28:25.924" v="30" actId="20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Linda van der Horst" userId="847bfc17-848c-4020-98e2-11d42c1356c5" providerId="ADAL" clId="{0EB10E3C-E0AF-4F28-91B2-19BCA088A5EE}" dt="2024-07-11T12:43:35.891" v="122" actId="1076"/>
          <ac:spMkLst>
            <pc:docMk/>
            <pc:sldMk cId="160244010" sldId="256"/>
            <ac:spMk id="37" creationId="{8E898CFA-1688-4C14-BC59-751C9B4D2BF2}"/>
          </ac:spMkLst>
        </pc:spChg>
        <pc:spChg chg="mod">
          <ac:chgData name="Linda van der Horst" userId="847bfc17-848c-4020-98e2-11d42c1356c5" providerId="ADAL" clId="{0EB10E3C-E0AF-4F28-91B2-19BCA088A5EE}" dt="2024-07-11T12:42:44.041" v="121" actId="20577"/>
          <ac:spMkLst>
            <pc:docMk/>
            <pc:sldMk cId="160244010" sldId="256"/>
            <ac:spMk id="38" creationId="{7680C2A3-C4E3-40E7-9961-5A026F441EFA}"/>
          </ac:spMkLst>
        </pc:spChg>
        <pc:spChg chg="mod">
          <ac:chgData name="Linda van der Horst" userId="847bfc17-848c-4020-98e2-11d42c1356c5" providerId="ADAL" clId="{0EB10E3C-E0AF-4F28-91B2-19BCA088A5EE}" dt="2024-07-11T12:30:48.241" v="42" actId="1076"/>
          <ac:spMkLst>
            <pc:docMk/>
            <pc:sldMk cId="160244010" sldId="256"/>
            <ac:spMk id="39" creationId="{594741B7-D929-4272-B25B-81E711AF29AA}"/>
          </ac:spMkLst>
        </pc:spChg>
        <pc:spChg chg="mod">
          <ac:chgData name="Linda van der Horst" userId="847bfc17-848c-4020-98e2-11d42c1356c5" providerId="ADAL" clId="{0EB10E3C-E0AF-4F28-91B2-19BCA088A5EE}" dt="2024-07-11T12:28:35.386" v="32" actId="207"/>
          <ac:spMkLst>
            <pc:docMk/>
            <pc:sldMk cId="160244010" sldId="256"/>
            <ac:spMk id="40" creationId="{BD0AFB30-1FB2-418E-B2D2-297AA3CD453D}"/>
          </ac:spMkLst>
        </pc:spChg>
        <pc:spChg chg="mod">
          <ac:chgData name="Linda van der Horst" userId="847bfc17-848c-4020-98e2-11d42c1356c5" providerId="ADAL" clId="{0EB10E3C-E0AF-4F28-91B2-19BCA088A5EE}" dt="2024-07-11T12:46:27.808" v="180" actId="1076"/>
          <ac:spMkLst>
            <pc:docMk/>
            <pc:sldMk cId="160244010" sldId="256"/>
            <ac:spMk id="41" creationId="{6674B59E-A624-46A5-B17E-CFD4EB391B16}"/>
          </ac:spMkLst>
        </pc:spChg>
        <pc:spChg chg="mod">
          <ac:chgData name="Linda van der Horst" userId="847bfc17-848c-4020-98e2-11d42c1356c5" providerId="ADAL" clId="{0EB10E3C-E0AF-4F28-91B2-19BCA088A5EE}" dt="2024-07-11T12:46:32.314" v="181" actId="1076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Linda van der Horst" userId="847bfc17-848c-4020-98e2-11d42c1356c5" providerId="ADAL" clId="{0EB10E3C-E0AF-4F28-91B2-19BCA088A5EE}" dt="2024-07-11T12:40:15.277" v="108" actId="1076"/>
          <ac:spMkLst>
            <pc:docMk/>
            <pc:sldMk cId="160244010" sldId="256"/>
            <ac:spMk id="43" creationId="{A19BCCFF-7856-405D-A016-546DEFEC991D}"/>
          </ac:spMkLst>
        </pc:spChg>
        <pc:picChg chg="add del mod">
          <ac:chgData name="Linda van der Horst" userId="847bfc17-848c-4020-98e2-11d42c1356c5" providerId="ADAL" clId="{0EB10E3C-E0AF-4F28-91B2-19BCA088A5EE}" dt="2024-07-11T12:24:35.696" v="2" actId="478"/>
          <ac:picMkLst>
            <pc:docMk/>
            <pc:sldMk cId="160244010" sldId="256"/>
            <ac:picMk id="5" creationId="{E14234B2-F1B7-D012-3B37-221F0D9BBED9}"/>
          </ac:picMkLst>
        </pc:picChg>
        <pc:picChg chg="add mod">
          <ac:chgData name="Linda van der Horst" userId="847bfc17-848c-4020-98e2-11d42c1356c5" providerId="ADAL" clId="{0EB10E3C-E0AF-4F28-91B2-19BCA088A5EE}" dt="2024-07-11T12:25:07.575" v="4" actId="1076"/>
          <ac:picMkLst>
            <pc:docMk/>
            <pc:sldMk cId="160244010" sldId="256"/>
            <ac:picMk id="6" creationId="{0EBE9271-F2A5-00FE-9397-F8595E33CB10}"/>
          </ac:picMkLst>
        </pc:picChg>
        <pc:picChg chg="del">
          <ac:chgData name="Linda van der Horst" userId="847bfc17-848c-4020-98e2-11d42c1356c5" providerId="ADAL" clId="{0EB10E3C-E0AF-4F28-91B2-19BCA088A5EE}" dt="2024-07-11T12:24:31.523" v="0" actId="478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  <pc:docChgLst>
    <pc:chgData name="Stefan" userId="92667779-e93c-4678-ab01-f41c9d397640" providerId="ADAL" clId="{5873C9A3-38E7-432A-B06F-88A1AD8001C4}"/>
    <pc:docChg chg="undo custSel modSld">
      <pc:chgData name="Stefan" userId="92667779-e93c-4678-ab01-f41c9d397640" providerId="ADAL" clId="{5873C9A3-38E7-432A-B06F-88A1AD8001C4}" dt="2024-06-14T12:55:18.702" v="273" actId="20577"/>
      <pc:docMkLst>
        <pc:docMk/>
      </pc:docMkLst>
      <pc:sldChg chg="modSp mod">
        <pc:chgData name="Stefan" userId="92667779-e93c-4678-ab01-f41c9d397640" providerId="ADAL" clId="{5873C9A3-38E7-432A-B06F-88A1AD8001C4}" dt="2024-06-14T12:55:18.702" v="273" actId="20577"/>
        <pc:sldMkLst>
          <pc:docMk/>
          <pc:sldMk cId="160244010" sldId="256"/>
        </pc:sldMkLst>
        <pc:spChg chg="mod">
          <ac:chgData name="Stefan" userId="92667779-e93c-4678-ab01-f41c9d397640" providerId="ADAL" clId="{5873C9A3-38E7-432A-B06F-88A1AD8001C4}" dt="2024-06-14T12:46:20.183" v="9" actId="20577"/>
          <ac:spMkLst>
            <pc:docMk/>
            <pc:sldMk cId="160244010" sldId="256"/>
            <ac:spMk id="23" creationId="{0CABC91A-531F-4132-B5A2-3E70E3F6985D}"/>
          </ac:spMkLst>
        </pc:spChg>
        <pc:spChg chg="mod">
          <ac:chgData name="Stefan" userId="92667779-e93c-4678-ab01-f41c9d397640" providerId="ADAL" clId="{5873C9A3-38E7-432A-B06F-88A1AD8001C4}" dt="2024-06-14T12:49:27.129" v="53" actId="20577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Stefan" userId="92667779-e93c-4678-ab01-f41c9d397640" providerId="ADAL" clId="{5873C9A3-38E7-432A-B06F-88A1AD8001C4}" dt="2024-06-14T12:49:19.116" v="50" actId="20577"/>
          <ac:spMkLst>
            <pc:docMk/>
            <pc:sldMk cId="160244010" sldId="256"/>
            <ac:spMk id="27" creationId="{A9886B47-EB19-4F7C-B11C-AC77F7E0CB21}"/>
          </ac:spMkLst>
        </pc:spChg>
        <pc:spChg chg="mod">
          <ac:chgData name="Stefan" userId="92667779-e93c-4678-ab01-f41c9d397640" providerId="ADAL" clId="{5873C9A3-38E7-432A-B06F-88A1AD8001C4}" dt="2024-06-14T12:51:20.448" v="70" actId="20577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Stefan" userId="92667779-e93c-4678-ab01-f41c9d397640" providerId="ADAL" clId="{5873C9A3-38E7-432A-B06F-88A1AD8001C4}" dt="2024-06-14T12:53:25.650" v="213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Stefan" userId="92667779-e93c-4678-ab01-f41c9d397640" providerId="ADAL" clId="{5873C9A3-38E7-432A-B06F-88A1AD8001C4}" dt="2024-06-14T12:46:29.450" v="13" actId="20577"/>
          <ac:spMkLst>
            <pc:docMk/>
            <pc:sldMk cId="160244010" sldId="256"/>
            <ac:spMk id="31" creationId="{50ACADB9-C1A2-43B7-AD69-4E7B9A980FD2}"/>
          </ac:spMkLst>
        </pc:spChg>
        <pc:spChg chg="mod">
          <ac:chgData name="Stefan" userId="92667779-e93c-4678-ab01-f41c9d397640" providerId="ADAL" clId="{5873C9A3-38E7-432A-B06F-88A1AD8001C4}" dt="2024-06-14T12:55:18.702" v="273" actId="2057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Stefan" userId="92667779-e93c-4678-ab01-f41c9d397640" providerId="ADAL" clId="{5873C9A3-38E7-432A-B06F-88A1AD8001C4}" dt="2024-06-14T12:53:55.540" v="246" actId="20577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Stefan" userId="92667779-e93c-4678-ab01-f41c9d397640" providerId="ADAL" clId="{5873C9A3-38E7-432A-B06F-88A1AD8001C4}" dt="2024-06-14T12:54:06.516" v="248" actId="20577"/>
          <ac:spMkLst>
            <pc:docMk/>
            <pc:sldMk cId="160244010" sldId="256"/>
            <ac:spMk id="43" creationId="{A19BCCFF-7856-405D-A016-546DEFEC991D}"/>
          </ac:spMkLst>
        </pc:spChg>
        <pc:picChg chg="mod">
          <ac:chgData name="Stefan" userId="92667779-e93c-4678-ab01-f41c9d397640" providerId="ADAL" clId="{5873C9A3-38E7-432A-B06F-88A1AD8001C4}" dt="2024-06-14T12:45:52.408" v="5" actId="1076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4AB193-FD92-48DA-BDEB-3B45FA2434B5}" type="datetime1">
              <a:rPr lang="nl-NL" smtClean="0"/>
              <a:t>11-7-2024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5E1FA7D-CC87-4CC6-9D5A-5AF2E079BFF8}" type="datetime1">
              <a:rPr lang="nl-NL" noProof="0" smtClean="0"/>
              <a:t>11-7-2024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nl-NL" noProof="0" smtClean="0"/>
              <a:t>1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51820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Afbeelding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Afbeelding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Afbeelding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Afbeelding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Afbeelding 94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Tijdelijke aanduiding voor afbeelding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97" name="Afbeelding 96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Tijdelijke aanduiding voor afbeelding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1" name="Afbeelding 100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Tijdelijke aanduiding voor afbeelding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5" name="Afbeelding 104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Tijdelijke aanduiding voor afbeelding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9" name="Afbeelding 108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Tijdelijke aanduiding voor afbeelding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13" name="Afbeelding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Afbeelding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Afbeelding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el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 rtlCol="0">
            <a:noAutofit/>
          </a:bodyPr>
          <a:lstStyle>
            <a:lvl1pPr algn="r">
              <a:defRPr sz="3100" b="1"/>
            </a:lvl1pPr>
          </a:lstStyle>
          <a:p>
            <a:pPr rtl="0"/>
            <a:r>
              <a:rPr lang="nl-NL" noProof="0"/>
              <a:t>PRODUCT</a:t>
            </a:r>
            <a:br>
              <a:rPr lang="nl-NL" noProof="0"/>
            </a:br>
            <a:r>
              <a:rPr lang="nl-NL" noProof="0"/>
              <a:t>ROADMAP</a:t>
            </a:r>
          </a:p>
        </p:txBody>
      </p:sp>
      <p:sp>
        <p:nvSpPr>
          <p:cNvPr id="126" name="Tijdelijke aanduiding voor tekst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27" name="Tijdelijke aanduiding voor tekst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29" name="Tijdelijke aanduiding voor tekst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0" name="Tijdelijke aanduiding voor tekst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1" name="Tijdelijke aanduiding voor tekst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2" name="Tijdelijke aanduiding voor tekst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3" name="Tijdelijke aanduiding voor tekst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4" name="Tijdelijke aanduiding voor tekst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5" name="Tijdelijke aanduiding voor tekst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6" name="Tijdelijke aanduiding voor tekst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7" name="Tijdelijke aanduiding voor tekst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8" name="Tijdelijke aanduiding voor tekst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9" name="Tijdelijke aanduiding voor tekst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0" name="Tijdelijke aanduiding voor tekst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1" name="Tijdelijke aanduiding voor tekst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2" name="Tijdelijke aanduiding voor tekst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3" name="Tijdelijke aanduiding voor tekst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4" name="Tijdelijke aanduiding voor tekst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5" name="Tijdelijke aanduiding voor tekst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6" name="Tijdelijke aanduiding voor tekst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8" name="Tijdelijke aanduiding voor tekst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 rtlCol="0"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  <a:br>
              <a:rPr lang="nl-NL" noProof="0"/>
            </a:br>
            <a:r>
              <a:rPr lang="nl-NL" noProof="0"/>
              <a:t>20JJ</a:t>
            </a:r>
          </a:p>
        </p:txBody>
      </p:sp>
      <p:pic>
        <p:nvPicPr>
          <p:cNvPr id="151" name="Afbeelding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Afbeelding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Tijdelijke aanduiding voor afbeelding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3" name="Tijdelijke aanduiding voor afbeelding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4" name="Tijdelijke aanduiding voor afbeelding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5" name="Tijdelijke aanduiding voor afbeelding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6" name="Tijdelijke aanduiding voor afbeelding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7" name="Tijdelijke aanduiding voor afbeelding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8" name="Tijdelijke aanduiding voor afbeelding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9" name="Tijdelijke aanduiding voor afbeelding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70" name="Tijdelijke aanduiding voor afbeelding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71" name="Tijdelijke aanduiding voor afbeelding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Afbeelding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Afbeelding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Afbeelding 98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Tijdelijke aanduiding voor afbeelding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3" name="Afbeelding 102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Tijdelijke aanduiding voor afbeelding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Afbeelding 106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Tijdelijke aanduiding voor afbeelding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2" name="Afbeelding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Afbeelding 110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Tijdelijke aanduiding voor afbeelding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3" name="Afbeelding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Afbeelding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Afbeelding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Afbeelding 91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Tijdelijke aanduiding voor afbeelding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MM.DD.20XX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3" Type="http://schemas.openxmlformats.org/officeDocument/2006/relationships/image" Target="../media/image48.png"/><Relationship Id="rId21" Type="http://schemas.openxmlformats.org/officeDocument/2006/relationships/image" Target="../media/image66.jp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1.sv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jp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jpeg"/><Relationship Id="rId10" Type="http://schemas.openxmlformats.org/officeDocument/2006/relationships/image" Target="../media/image55.svg"/><Relationship Id="rId19" Type="http://schemas.openxmlformats.org/officeDocument/2006/relationships/image" Target="../media/image64.jp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9883" y="75540"/>
            <a:ext cx="2260112" cy="575234"/>
          </a:xfrm>
        </p:spPr>
        <p:txBody>
          <a:bodyPr rtlCol="0"/>
          <a:lstStyle/>
          <a:p>
            <a:pPr algn="l" rtl="0"/>
            <a:r>
              <a:rPr lang="nl-NL" sz="2000" dirty="0"/>
              <a:t>CO2 Factsheet </a:t>
            </a:r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nl-NL" dirty="0"/>
              <a:t>2050</a:t>
            </a:r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0634" y="1479194"/>
            <a:ext cx="1905000" cy="434630"/>
          </a:xfrm>
        </p:spPr>
        <p:txBody>
          <a:bodyPr rtlCol="0"/>
          <a:lstStyle/>
          <a:p>
            <a:pPr algn="ctr" rtl="0"/>
            <a:r>
              <a:rPr lang="nl-NL" sz="1200" dirty="0">
                <a:solidFill>
                  <a:schemeClr val="bg1"/>
                </a:solidFill>
              </a:rPr>
              <a:t>Yes, we zijn klimaat neutraal!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0" y="1895661"/>
            <a:ext cx="1406355" cy="304102"/>
          </a:xfrm>
        </p:spPr>
        <p:txBody>
          <a:bodyPr rtlCol="0"/>
          <a:lstStyle/>
          <a:p>
            <a:pPr algn="ctr" rtl="0"/>
            <a:r>
              <a:rPr lang="nl-NL" sz="1400" dirty="0"/>
              <a:t>Ons doel jaar 2025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865050" y="2339300"/>
            <a:ext cx="2137729" cy="552330"/>
          </a:xfrm>
        </p:spPr>
        <p:txBody>
          <a:bodyPr rtlCol="0"/>
          <a:lstStyle/>
          <a:p>
            <a:pPr rtl="0"/>
            <a:r>
              <a:rPr lang="nl-NL" sz="1200" dirty="0">
                <a:solidFill>
                  <a:schemeClr val="bg1"/>
                </a:solidFill>
              </a:rPr>
              <a:t>Hoofddoelstelling : In 2025 15% minder uitstoot dan 2019 </a:t>
            </a:r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8491" y="2596904"/>
            <a:ext cx="1691702" cy="304102"/>
          </a:xfrm>
        </p:spPr>
        <p:txBody>
          <a:bodyPr rtlCol="0"/>
          <a:lstStyle/>
          <a:p>
            <a:pPr rtl="0"/>
            <a:r>
              <a:rPr lang="nl-NL" sz="1400" dirty="0"/>
              <a:t>Wat doen we al?</a:t>
            </a:r>
          </a:p>
        </p:txBody>
      </p:sp>
      <p:sp>
        <p:nvSpPr>
          <p:cNvPr id="36" name="Tijdelijke aanduiding voor tekst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6201" y="2845196"/>
            <a:ext cx="1835048" cy="451475"/>
          </a:xfrm>
        </p:spPr>
        <p:txBody>
          <a:bodyPr rtlCol="0"/>
          <a:lstStyle/>
          <a:p>
            <a:pPr algn="l" rtl="0"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</a:rPr>
              <a:t>Aanschaf nieuwe apparatuur is altijd het meest energiezuinig (Scope 2)</a:t>
            </a:r>
          </a:p>
          <a:p>
            <a:pPr marL="171450" indent="-1714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 algn="l" rtl="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 algn="l" rtl="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9" name="Tijdelijke aanduiding voor afbeelding 88" descr="Pictogram van atoom">
            <a:extLst>
              <a:ext uri="{FF2B5EF4-FFF2-40B4-BE49-F238E27FC236}">
                <a16:creationId xmlns:a16="http://schemas.microsoft.com/office/drawing/2014/main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161" name="Tijdelijke aanduiding voor afbeelding 160" descr="Pictogram van atoom">
            <a:extLst>
              <a:ext uri="{FF2B5EF4-FFF2-40B4-BE49-F238E27FC236}">
                <a16:creationId xmlns:a16="http://schemas.microsoft.com/office/drawing/2014/main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67710" y="3343572"/>
            <a:ext cx="1690290" cy="304102"/>
          </a:xfrm>
        </p:spPr>
        <p:txBody>
          <a:bodyPr rtlCol="0"/>
          <a:lstStyle/>
          <a:p>
            <a:pPr rtl="0"/>
            <a:r>
              <a:rPr lang="nl-NL" sz="1400" dirty="0"/>
              <a:t>Wat doen we al?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59927" y="3569675"/>
            <a:ext cx="1821872" cy="1163283"/>
          </a:xfrm>
        </p:spPr>
        <p:txBody>
          <a:bodyPr rtlCol="0"/>
          <a:lstStyle/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Maandelijkse controle bandenspanning (Scope 1)</a:t>
            </a: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Opvolgen regulier vervangingsplan (Scope 1)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Onderzoek naar HVO diesel (Scope 1)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Monitoren brandstofverbruik en terugkoppelen (Scope 1)</a:t>
            </a: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7" name="Tijdelijke aanduiding voor tekst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7082" y="4072059"/>
            <a:ext cx="1538273" cy="304102"/>
          </a:xfrm>
        </p:spPr>
        <p:txBody>
          <a:bodyPr rtlCol="0"/>
          <a:lstStyle/>
          <a:p>
            <a:pPr algn="l" rtl="0"/>
            <a:r>
              <a:rPr lang="nl-NL" sz="1400" dirty="0"/>
              <a:t>Lekker bezig!</a:t>
            </a:r>
          </a:p>
        </p:txBody>
      </p:sp>
      <p:sp>
        <p:nvSpPr>
          <p:cNvPr id="38" name="Tijdelijke aanduiding voor tekst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8491" y="4346909"/>
            <a:ext cx="1905000" cy="783550"/>
          </a:xfrm>
        </p:spPr>
        <p:txBody>
          <a:bodyPr rtlCol="0"/>
          <a:lstStyle/>
          <a:p>
            <a:pPr algn="l" rtl="0"/>
            <a:r>
              <a:rPr lang="nl-NL" dirty="0">
                <a:solidFill>
                  <a:schemeClr val="bg1"/>
                </a:solidFill>
              </a:rPr>
              <a:t>Je ziet al dat we op de goede weg zitten. Maar we zijn er nog niet daarom moeten we hard blijven werken aan ons Co2 reductiebeleid. </a:t>
            </a:r>
          </a:p>
        </p:txBody>
      </p:sp>
      <p:pic>
        <p:nvPicPr>
          <p:cNvPr id="135" name="Tijdelijke aanduiding voor afbeelding 134" descr="Pictogram voor zoeken">
            <a:extLst>
              <a:ext uri="{FF2B5EF4-FFF2-40B4-BE49-F238E27FC236}">
                <a16:creationId xmlns:a16="http://schemas.microsoft.com/office/drawing/2014/main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/>
      </p:pic>
      <p:pic>
        <p:nvPicPr>
          <p:cNvPr id="179" name="Tijdelijke aanduiding voor afbeelding 178" descr="Pictogram voor zoeken">
            <a:extLst>
              <a:ext uri="{FF2B5EF4-FFF2-40B4-BE49-F238E27FC236}">
                <a16:creationId xmlns:a16="http://schemas.microsoft.com/office/drawing/2014/main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t="180" b="180"/>
          <a:stretch>
            <a:fillRect/>
          </a:stretch>
        </p:blipFill>
        <p:spPr>
          <a:xfrm>
            <a:off x="5215050" y="4572000"/>
            <a:ext cx="439200" cy="439200"/>
          </a:xfr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097607" y="4891451"/>
            <a:ext cx="1544816" cy="439199"/>
          </a:xfrm>
        </p:spPr>
        <p:txBody>
          <a:bodyPr rtlCol="0"/>
          <a:lstStyle/>
          <a:p>
            <a:pPr algn="ctr" rtl="0"/>
            <a:r>
              <a:rPr lang="nl-NL" sz="1400" dirty="0"/>
              <a:t>Totale uitstoot 2023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67709" y="5314596"/>
            <a:ext cx="1611545" cy="625602"/>
          </a:xfrm>
        </p:spPr>
        <p:txBody>
          <a:bodyPr rtlCol="0"/>
          <a:lstStyle/>
          <a:p>
            <a:pPr rtl="0"/>
            <a:r>
              <a:rPr lang="nl-NL" dirty="0">
                <a:solidFill>
                  <a:schemeClr val="bg1"/>
                </a:solidFill>
              </a:rPr>
              <a:t>Voor scope 1 en 2 hebben we een totale uitstoot van 1709,46 ton CO2. Dit staat ongeveer gelijk aan 518 vervuilende auto's.</a:t>
            </a:r>
          </a:p>
        </p:txBody>
      </p:sp>
      <p:sp>
        <p:nvSpPr>
          <p:cNvPr id="39" name="Tijdelijke aanduiding voor tekst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82" y="5532277"/>
            <a:ext cx="1497738" cy="304102"/>
          </a:xfrm>
        </p:spPr>
        <p:txBody>
          <a:bodyPr rtlCol="0"/>
          <a:lstStyle/>
          <a:p>
            <a:pPr algn="l" rtl="0"/>
            <a:r>
              <a:rPr lang="nl-NL" sz="1400" dirty="0"/>
              <a:t>Help ons!</a:t>
            </a:r>
          </a:p>
        </p:txBody>
      </p:sp>
      <p:sp>
        <p:nvSpPr>
          <p:cNvPr id="40" name="Tijdelijke aanduiding voor tekst 39">
            <a:extLst>
              <a:ext uri="{FF2B5EF4-FFF2-40B4-BE49-F238E27FC236}">
                <a16:creationId xmlns:a16="http://schemas.microsoft.com/office/drawing/2014/main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48491" y="5836379"/>
            <a:ext cx="1927143" cy="638087"/>
          </a:xfrm>
        </p:spPr>
        <p:txBody>
          <a:bodyPr rtlCol="0"/>
          <a:lstStyle/>
          <a:p>
            <a:pPr algn="l" rtl="0"/>
            <a:r>
              <a:rPr lang="nl-NL" dirty="0">
                <a:solidFill>
                  <a:schemeClr val="bg1"/>
                </a:solidFill>
              </a:rPr>
              <a:t>Heb jij goede ideeën om ons op weg te helpen? We horen je graag! </a:t>
            </a:r>
          </a:p>
          <a:p>
            <a:pPr algn="l" rtl="0"/>
            <a:r>
              <a:rPr lang="nl-NL" dirty="0">
                <a:solidFill>
                  <a:schemeClr val="bg1"/>
                </a:solidFill>
              </a:rPr>
              <a:t>Deel je duurzame ideeën loop bij ons binnen. </a:t>
            </a:r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099302" y="6275229"/>
            <a:ext cx="1543121" cy="304102"/>
          </a:xfrm>
        </p:spPr>
        <p:txBody>
          <a:bodyPr rtlCol="0"/>
          <a:lstStyle/>
          <a:p>
            <a:pPr algn="ctr" rtl="0"/>
            <a:r>
              <a:rPr lang="nl-NL" sz="1200" dirty="0"/>
              <a:t>Voortgang scope 2</a:t>
            </a:r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60986" y="6639012"/>
            <a:ext cx="1611545" cy="772940"/>
          </a:xfrm>
        </p:spPr>
        <p:txBody>
          <a:bodyPr rtlCol="0"/>
          <a:lstStyle/>
          <a:p>
            <a:pPr rtl="0"/>
            <a:r>
              <a:rPr lang="nl-NL" dirty="0">
                <a:solidFill>
                  <a:schemeClr val="bg1"/>
                </a:solidFill>
              </a:rPr>
              <a:t>Ook in scope 2 lopen we voor op schema</a:t>
            </a:r>
          </a:p>
        </p:txBody>
      </p:sp>
      <p:sp>
        <p:nvSpPr>
          <p:cNvPr id="41" name="Tijdelijke aanduiding voor tekst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47863" y="6938963"/>
            <a:ext cx="1400601" cy="354012"/>
          </a:xfrm>
        </p:spPr>
        <p:txBody>
          <a:bodyPr rtlCol="0"/>
          <a:lstStyle/>
          <a:p>
            <a:pPr algn="l" rtl="0"/>
            <a:r>
              <a:rPr lang="nl-NL" sz="1400" dirty="0"/>
              <a:t>Voortgang scope 1 2023</a:t>
            </a:r>
          </a:p>
        </p:txBody>
      </p:sp>
      <p:sp>
        <p:nvSpPr>
          <p:cNvPr id="42" name="Tijdelijke aanduiding voor tekst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08318" y="7441923"/>
            <a:ext cx="2132571" cy="870513"/>
          </a:xfrm>
        </p:spPr>
        <p:txBody>
          <a:bodyPr rtlCol="0"/>
          <a:lstStyle/>
          <a:p>
            <a:pPr algn="l"/>
            <a:r>
              <a:rPr lang="nl-NL" sz="1200" b="1" dirty="0">
                <a:solidFill>
                  <a:schemeClr val="bg1"/>
                </a:solidFill>
              </a:rPr>
              <a:t>Maatregelen hebben gewerkt. We lopen voor op schema!!</a:t>
            </a:r>
          </a:p>
        </p:txBody>
      </p:sp>
      <p:pic>
        <p:nvPicPr>
          <p:cNvPr id="117" name="Tijdelijke aanduiding voor afbeelding 116" descr="Pictogram voor controlelijst">
            <a:extLst>
              <a:ext uri="{FF2B5EF4-FFF2-40B4-BE49-F238E27FC236}">
                <a16:creationId xmlns:a16="http://schemas.microsoft.com/office/drawing/2014/main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Tijdelijke aanduiding voor afbeelding 170" descr="Pictogram voor controlelijst">
            <a:extLst>
              <a:ext uri="{FF2B5EF4-FFF2-40B4-BE49-F238E27FC236}">
                <a16:creationId xmlns:a16="http://schemas.microsoft.com/office/drawing/2014/main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67710" y="7687306"/>
            <a:ext cx="1406356" cy="439200"/>
          </a:xfrm>
        </p:spPr>
        <p:txBody>
          <a:bodyPr rtlCol="0"/>
          <a:lstStyle/>
          <a:p>
            <a:pPr algn="ctr" rtl="0"/>
            <a:r>
              <a:rPr lang="nl-NL" sz="1400" dirty="0"/>
              <a:t>Ons basis jaar 2019</a:t>
            </a:r>
          </a:p>
        </p:txBody>
      </p:sp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838121" y="8110766"/>
            <a:ext cx="1943678" cy="720000"/>
          </a:xfrm>
        </p:spPr>
        <p:txBody>
          <a:bodyPr rtlCol="0"/>
          <a:lstStyle/>
          <a:p>
            <a:pPr marL="171450" indent="-171450" rtl="0"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Doel Scope 1: 15% CO2-reductie in 2025 ten opzichte van 2019</a:t>
            </a:r>
          </a:p>
          <a:p>
            <a:pPr marL="171450" indent="-171450" rtl="0"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bg1"/>
                </a:solidFill>
              </a:rPr>
              <a:t>Doel Scope 2 + Business Travel: 100% Energie-reductie in 2025 ten opzichte van 2019</a:t>
            </a: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A19BCCFF-7856-405D-A016-546DEFEC991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147863" y="8444666"/>
            <a:ext cx="1605418" cy="512721"/>
          </a:xfrm>
        </p:spPr>
        <p:txBody>
          <a:bodyPr rtlCol="0"/>
          <a:lstStyle/>
          <a:p>
            <a:pPr rtl="0"/>
            <a:r>
              <a:rPr lang="nl-NL" sz="1200" b="0" dirty="0"/>
              <a:t>Versie:  2023 totaal</a:t>
            </a:r>
          </a:p>
          <a:p>
            <a:pPr rtl="0"/>
            <a:r>
              <a:rPr lang="nl-NL" sz="1200" b="0" dirty="0"/>
              <a:t>Datum: 14-6-2024</a:t>
            </a:r>
          </a:p>
          <a:p>
            <a:pPr rtl="0"/>
            <a:endParaRPr lang="nl-NL" sz="1200" dirty="0"/>
          </a:p>
        </p:txBody>
      </p:sp>
      <p:pic>
        <p:nvPicPr>
          <p:cNvPr id="4" name="Tijdelijke aanduiding voor afbeelding 132" descr="Pictogram voor grafieken">
            <a:extLst>
              <a:ext uri="{FF2B5EF4-FFF2-40B4-BE49-F238E27FC236}">
                <a16:creationId xmlns:a16="http://schemas.microsoft.com/office/drawing/2014/main" id="{2F5FBA36-EA35-0DF2-65B2-F1688FB284A6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97" r="97"/>
          <a:stretch>
            <a:fillRect/>
          </a:stretch>
        </p:blipFill>
        <p:spPr>
          <a:xfrm>
            <a:off x="2425700" y="6708775"/>
            <a:ext cx="812800" cy="814388"/>
          </a:xfrm>
        </p:spPr>
      </p:pic>
      <p:pic>
        <p:nvPicPr>
          <p:cNvPr id="8" name="Tijdelijke aanduiding voor afbeelding 132" descr="Pictogram voor grafieken">
            <a:extLst>
              <a:ext uri="{FF2B5EF4-FFF2-40B4-BE49-F238E27FC236}">
                <a16:creationId xmlns:a16="http://schemas.microsoft.com/office/drawing/2014/main" id="{5E524B2A-04DA-3785-2FF9-27E275F056C0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3632200" y="5980113"/>
            <a:ext cx="812800" cy="812800"/>
          </a:xfrm>
        </p:spPr>
      </p:pic>
      <p:pic>
        <p:nvPicPr>
          <p:cNvPr id="11" name="Tijdelijke aanduiding voor afbeelding 182" descr="Pictogram voor grafieken">
            <a:extLst>
              <a:ext uri="{FF2B5EF4-FFF2-40B4-BE49-F238E27FC236}">
                <a16:creationId xmlns:a16="http://schemas.microsoft.com/office/drawing/2014/main" id="{8D05E0C1-2439-7ADB-405D-0B2CEBEB6C67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1255713" y="6550025"/>
            <a:ext cx="439737" cy="439738"/>
          </a:xfrm>
        </p:spPr>
      </p:pic>
      <p:pic>
        <p:nvPicPr>
          <p:cNvPr id="15" name="Tijdelijke aanduiding voor afbeelding 182" descr="Pictogram voor grafieken">
            <a:extLst>
              <a:ext uri="{FF2B5EF4-FFF2-40B4-BE49-F238E27FC236}">
                <a16:creationId xmlns:a16="http://schemas.microsoft.com/office/drawing/2014/main" id="{D7563FE5-473B-79FC-F14B-57F7D2A79B54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5194351" y="5876768"/>
            <a:ext cx="439737" cy="439737"/>
          </a:xfrm>
        </p:spPr>
      </p:pic>
      <p:pic>
        <p:nvPicPr>
          <p:cNvPr id="21" name="Tijdelijke aanduiding voor afbeelding 20" descr="Afbeelding met tekenfilm, speelgoed, clipart&#10;&#10;Automatisch gegenereerde beschrijving">
            <a:extLst>
              <a:ext uri="{FF2B5EF4-FFF2-40B4-BE49-F238E27FC236}">
                <a16:creationId xmlns:a16="http://schemas.microsoft.com/office/drawing/2014/main" id="{9349CD00-78D2-2A59-0FC2-6EE9185C72F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9"/>
          <a:srcRect t="8069" b="8069"/>
          <a:stretch>
            <a:fillRect/>
          </a:stretch>
        </p:blipFill>
        <p:spPr>
          <a:xfrm>
            <a:off x="2418049" y="5256733"/>
            <a:ext cx="813600" cy="813600"/>
          </a:xfrm>
        </p:spPr>
      </p:pic>
      <p:pic>
        <p:nvPicPr>
          <p:cNvPr id="46" name="Tijdelijke aanduiding voor afbeelding 45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440C633F-236A-3F63-CE7E-3181BE4A698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0"/>
          <a:srcRect l="167" r="167"/>
          <a:stretch>
            <a:fillRect/>
          </a:stretch>
        </p:blipFill>
        <p:spPr/>
      </p:pic>
      <p:pic>
        <p:nvPicPr>
          <p:cNvPr id="51" name="Tijdelijke aanduiding voor afbeelding 50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DACAB8F9-DF7C-FCDF-116C-6C08C3DBD6EF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20">
            <a:alphaModFix amt="70000"/>
          </a:blip>
          <a:srcRect l="167" r="167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56" name="Tijdelijke aanduiding voor afbeelding 55" descr="Afbeelding met tekenfilm, speelgoed, clipart&#10;&#10;Automatisch gegenereerde beschrijving">
            <a:extLst>
              <a:ext uri="{FF2B5EF4-FFF2-40B4-BE49-F238E27FC236}">
                <a16:creationId xmlns:a16="http://schemas.microsoft.com/office/drawing/2014/main" id="{3A973956-8C1D-A1CE-273F-4B35289A6F47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19">
            <a:alphaModFix amt="85000"/>
          </a:blip>
          <a:srcRect t="8220" b="8220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64" name="Tijdelijke aanduiding voor afbeelding 63" descr="Afbeelding met Graphics, grafische vormgeving, Lettertype, logo&#10;&#10;Automatisch gegenereerde beschrijving">
            <a:extLst>
              <a:ext uri="{FF2B5EF4-FFF2-40B4-BE49-F238E27FC236}">
                <a16:creationId xmlns:a16="http://schemas.microsoft.com/office/drawing/2014/main" id="{C05E6DFB-13A0-780E-E943-2B6FD883BB2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1"/>
          <a:srcRect l="-6500" t="-20625" r="-6500" b="-20625"/>
          <a:stretch/>
        </p:blipFill>
        <p:spPr>
          <a:xfrm>
            <a:off x="3631876" y="1640216"/>
            <a:ext cx="813600" cy="813600"/>
          </a:xfrm>
        </p:spPr>
      </p:pic>
      <p:pic>
        <p:nvPicPr>
          <p:cNvPr id="76" name="Tijdelijke aanduiding voor afbeelding 75" descr="Afbeelding met hand, persoon, bol, vasthouden&#10;&#10;Automatisch gegenereerde beschrijving">
            <a:extLst>
              <a:ext uri="{FF2B5EF4-FFF2-40B4-BE49-F238E27FC236}">
                <a16:creationId xmlns:a16="http://schemas.microsoft.com/office/drawing/2014/main" id="{DDA7C723-EE87-0DA0-EA35-32630B37A2B8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2"/>
          <a:srcRect l="22000" r="22000"/>
          <a:stretch>
            <a:fillRect/>
          </a:stretch>
        </p:blipFill>
        <p:spPr/>
      </p:pic>
      <p:pic>
        <p:nvPicPr>
          <p:cNvPr id="80" name="Tijdelijke aanduiding voor afbeelding 79" descr="Afbeelding met hand, persoon, bol, vasthouden&#10;&#10;Automatisch gegenereerde beschrijving">
            <a:extLst>
              <a:ext uri="{FF2B5EF4-FFF2-40B4-BE49-F238E27FC236}">
                <a16:creationId xmlns:a16="http://schemas.microsoft.com/office/drawing/2014/main" id="{D24059F6-7153-4AFD-E916-758806FBB73D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22"/>
          <a:srcRect l="22000" r="22000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82" name="Afbeelding 81" descr="Afbeelding met voertuig, wiel, Landvoertuig, band&#10;&#10;Automatisch gegenereerde beschrijving">
            <a:extLst>
              <a:ext uri="{FF2B5EF4-FFF2-40B4-BE49-F238E27FC236}">
                <a16:creationId xmlns:a16="http://schemas.microsoft.com/office/drawing/2014/main" id="{D3D9FDD3-BDE7-4CDA-DDB7-B27413DD87B0}"/>
              </a:ext>
            </a:extLst>
          </p:cNvPr>
          <p:cNvPicPr>
            <a:picLocks noChangeAspect="1"/>
          </p:cNvPicPr>
          <p:nvPr/>
        </p:nvPicPr>
        <p:blipFill>
          <a:blip r:embed="rId23">
            <a:alphaModFix amt="50000"/>
          </a:blip>
          <a:stretch>
            <a:fillRect/>
          </a:stretch>
        </p:blipFill>
        <p:spPr>
          <a:xfrm>
            <a:off x="2979177" y="8444666"/>
            <a:ext cx="899646" cy="72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7" name="Afbeelding 86" descr="Afbeelding met voertuig, wiel, band, Landvoertuig&#10;&#10;Automatisch gegenereerde beschrijving">
            <a:extLst>
              <a:ext uri="{FF2B5EF4-FFF2-40B4-BE49-F238E27FC236}">
                <a16:creationId xmlns:a16="http://schemas.microsoft.com/office/drawing/2014/main" id="{D63A2115-293B-E93F-DFD0-8E54A48EA0B0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 amt="70000"/>
          </a:blip>
          <a:stretch>
            <a:fillRect/>
          </a:stretch>
        </p:blipFill>
        <p:spPr>
          <a:xfrm>
            <a:off x="2540520" y="4791482"/>
            <a:ext cx="583160" cy="252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93" name="Tijdelijke aanduiding voor afbeelding 88" descr="Pictogram van atoom">
            <a:extLst>
              <a:ext uri="{FF2B5EF4-FFF2-40B4-BE49-F238E27FC236}">
                <a16:creationId xmlns:a16="http://schemas.microsoft.com/office/drawing/2014/main" id="{E5E0874E-E57A-91E7-7A1F-C54C1BB17DE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7" r="97"/>
          <a:stretch>
            <a:fillRect/>
          </a:stretch>
        </p:blipFill>
        <p:spPr>
          <a:xfrm>
            <a:off x="2425700" y="2387600"/>
            <a:ext cx="812800" cy="814388"/>
          </a:xfrm>
        </p:spPr>
      </p:pic>
      <p:pic>
        <p:nvPicPr>
          <p:cNvPr id="97" name="Tijdelijke aanduiding voor afbeelding 160" descr="Pictogram van atoom">
            <a:extLst>
              <a:ext uri="{FF2B5EF4-FFF2-40B4-BE49-F238E27FC236}">
                <a16:creationId xmlns:a16="http://schemas.microsoft.com/office/drawing/2014/main" id="{D0C32800-7548-0194-D964-130D5012DBED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180" b="180"/>
          <a:stretch>
            <a:fillRect/>
          </a:stretch>
        </p:blipFill>
        <p:spPr>
          <a:xfrm>
            <a:off x="1255713" y="2214563"/>
            <a:ext cx="439737" cy="438150"/>
          </a:xfrm>
        </p:spPr>
      </p:pic>
      <p:pic>
        <p:nvPicPr>
          <p:cNvPr id="2" name="Afbeelding 1" descr="Afbeelding met voertuig, wiel, band, Landvoertuig&#10;&#10;Automatisch gegenereerde beschrijving">
            <a:extLst>
              <a:ext uri="{FF2B5EF4-FFF2-40B4-BE49-F238E27FC236}">
                <a16:creationId xmlns:a16="http://schemas.microsoft.com/office/drawing/2014/main" id="{CA8275A8-4F3A-3FE6-982C-059D4B814863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 amt="70000"/>
          </a:blip>
          <a:stretch>
            <a:fillRect/>
          </a:stretch>
        </p:blipFill>
        <p:spPr>
          <a:xfrm>
            <a:off x="3727505" y="2651756"/>
            <a:ext cx="583160" cy="252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EBE9271-F2A5-00FE-9397-F8595E33CB1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259883" y="585218"/>
            <a:ext cx="1848449" cy="18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480_TF00954201" id="{C76AFD2D-51BB-4D3F-A41F-48973C44479F}" vid="{3277757C-00A4-4AFE-BE53-DAB7E4005E1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008501-a1a1-4e7f-b400-be481e7a1369" xsi:nil="true"/>
    <lcf76f155ced4ddcb4097134ff3c332f xmlns="c6528a25-4c68-4ed0-aa20-2d1f6c1cb42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32677FB751C42B35B141E47997736" ma:contentTypeVersion="18" ma:contentTypeDescription="Een nieuw document maken." ma:contentTypeScope="" ma:versionID="47688ccd5522fe7af31d105af4559a9c">
  <xsd:schema xmlns:xsd="http://www.w3.org/2001/XMLSchema" xmlns:xs="http://www.w3.org/2001/XMLSchema" xmlns:p="http://schemas.microsoft.com/office/2006/metadata/properties" xmlns:ns2="c6528a25-4c68-4ed0-aa20-2d1f6c1cb42f" xmlns:ns3="af008501-a1a1-4e7f-b400-be481e7a1369" targetNamespace="http://schemas.microsoft.com/office/2006/metadata/properties" ma:root="true" ma:fieldsID="9c95ec941c2dc979518ed2a9f6b48883" ns2:_="" ns3:_="">
    <xsd:import namespace="c6528a25-4c68-4ed0-aa20-2d1f6c1cb42f"/>
    <xsd:import namespace="af008501-a1a1-4e7f-b400-be481e7a1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28a25-4c68-4ed0-aa20-2d1f6c1cb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161d696-9527-401e-b7b5-38c446a74a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008501-a1a1-4e7f-b400-be481e7a1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25d4e74-a4dd-4b7b-9cdd-f422b5cfe9a3}" ma:internalName="TaxCatchAll" ma:showField="CatchAllData" ma:web="af008501-a1a1-4e7f-b400-be481e7a13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D9C48-C15B-4063-BBC7-6EBD3EDB4A61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1b426bd2-8311-4a33-96c9-58f893819270"/>
    <ds:schemaRef ds:uri="81433c69-d3ab-42c9-b180-00e674d5d2e0"/>
    <ds:schemaRef ds:uri="http://www.w3.org/XML/1998/namespace"/>
    <ds:schemaRef ds:uri="af008501-a1a1-4e7f-b400-be481e7a1369"/>
    <ds:schemaRef ds:uri="c6528a25-4c68-4ed0-aa20-2d1f6c1cb42f"/>
  </ds:schemaRefs>
</ds:datastoreItem>
</file>

<file path=customXml/itemProps2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AFE7C0-42AD-4EF1-9F7F-FB165B5E1A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28a25-4c68-4ed0-aa20-2d1f6c1cb42f"/>
    <ds:schemaRef ds:uri="af008501-a1a1-4e7f-b400-be481e7a1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Productroadmap infographics-poster</Template>
  <TotalTime>1204</TotalTime>
  <Words>229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Office-thema</vt:lpstr>
      <vt:lpstr>CO2 Factsheet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Linda van der Horst</cp:lastModifiedBy>
  <cp:revision>1</cp:revision>
  <cp:lastPrinted>2024-01-29T18:20:05Z</cp:lastPrinted>
  <dcterms:created xsi:type="dcterms:W3CDTF">2024-01-29T08:52:16Z</dcterms:created>
  <dcterms:modified xsi:type="dcterms:W3CDTF">2024-07-11T12:46:50Z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0x010100D99BD50E46761848953159C910E6570B</vt:lpwstr>
  </property>
  <property fmtid="{D5CDD505-2E9C-101B-9397-08002B2CF9AE}" pid="3" name="MediaServiceImageTags">
    <vt:lpwstr/>
  </property>
</Properties>
</file>